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72" r:id="rId4"/>
    <p:sldId id="300" r:id="rId5"/>
    <p:sldId id="274" r:id="rId6"/>
    <p:sldId id="275" r:id="rId7"/>
    <p:sldId id="303" r:id="rId8"/>
    <p:sldId id="276" r:id="rId9"/>
    <p:sldId id="277" r:id="rId10"/>
    <p:sldId id="278" r:id="rId11"/>
    <p:sldId id="279" r:id="rId12"/>
    <p:sldId id="281" r:id="rId13"/>
    <p:sldId id="282" r:id="rId14"/>
    <p:sldId id="283" r:id="rId15"/>
    <p:sldId id="284" r:id="rId16"/>
    <p:sldId id="286" r:id="rId17"/>
    <p:sldId id="287" r:id="rId18"/>
    <p:sldId id="288" r:id="rId19"/>
    <p:sldId id="285" r:id="rId20"/>
    <p:sldId id="301" r:id="rId21"/>
    <p:sldId id="290" r:id="rId22"/>
    <p:sldId id="289" r:id="rId23"/>
    <p:sldId id="291" r:id="rId24"/>
    <p:sldId id="293" r:id="rId25"/>
    <p:sldId id="292" r:id="rId26"/>
    <p:sldId id="295" r:id="rId27"/>
    <p:sldId id="294" r:id="rId28"/>
    <p:sldId id="298" r:id="rId29"/>
    <p:sldId id="302" r:id="rId30"/>
    <p:sldId id="296" r:id="rId31"/>
    <p:sldId id="297" r:id="rId32"/>
    <p:sldId id="27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6" autoAdjust="0"/>
    <p:restoredTop sz="94250" autoAdjust="0"/>
  </p:normalViewPr>
  <p:slideViewPr>
    <p:cSldViewPr snapToGrid="0">
      <p:cViewPr varScale="1">
        <p:scale>
          <a:sx n="63" d="100"/>
          <a:sy n="63" d="100"/>
        </p:scale>
        <p:origin x="6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6EFF8C-B094-45AB-9097-DC13C203034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B6613D9D-7964-4894-A2FD-8602EDE60870}">
      <dgm:prSet/>
      <dgm:spPr/>
      <dgm:t>
        <a:bodyPr/>
        <a:lstStyle/>
        <a:p>
          <a:pPr>
            <a:defRPr cap="all"/>
          </a:pPr>
          <a:r>
            <a:rPr lang="en-US" dirty="0"/>
            <a:t>Main Net </a:t>
          </a:r>
          <a:r>
            <a:rPr lang="ko-KR" dirty="0"/>
            <a:t>배포</a:t>
          </a:r>
          <a:endParaRPr lang="en-US" dirty="0"/>
        </a:p>
      </dgm:t>
    </dgm:pt>
    <dgm:pt modelId="{F65D05E6-F2A4-4C1D-8C24-906E7B1D8968}" type="parTrans" cxnId="{06BE2D27-FAD4-4792-B568-1324E4EDBA57}">
      <dgm:prSet/>
      <dgm:spPr/>
      <dgm:t>
        <a:bodyPr/>
        <a:lstStyle/>
        <a:p>
          <a:endParaRPr lang="en-US"/>
        </a:p>
      </dgm:t>
    </dgm:pt>
    <dgm:pt modelId="{4534B38D-45F0-4F86-B542-74022CCB20C2}" type="sibTrans" cxnId="{06BE2D27-FAD4-4792-B568-1324E4EDBA57}">
      <dgm:prSet/>
      <dgm:spPr/>
      <dgm:t>
        <a:bodyPr/>
        <a:lstStyle/>
        <a:p>
          <a:endParaRPr lang="en-US"/>
        </a:p>
      </dgm:t>
    </dgm:pt>
    <dgm:pt modelId="{D2DECAB2-90B9-480C-B90C-F4C41C2D8ACC}">
      <dgm:prSet/>
      <dgm:spPr/>
      <dgm:t>
        <a:bodyPr/>
        <a:lstStyle/>
        <a:p>
          <a:pPr>
            <a:defRPr cap="all"/>
          </a:pPr>
          <a:r>
            <a:rPr lang="ko-KR" dirty="0"/>
            <a:t>거래가 가능한 실제 거래소 배포</a:t>
          </a:r>
          <a:r>
            <a:rPr lang="en-US" dirty="0"/>
            <a:t>.</a:t>
          </a:r>
        </a:p>
      </dgm:t>
    </dgm:pt>
    <dgm:pt modelId="{4B28CC45-62FA-4752-9C58-45CD3331BFDE}" type="parTrans" cxnId="{1A55105F-1BC0-4FBC-91CF-9E4D8EAE9D3C}">
      <dgm:prSet/>
      <dgm:spPr/>
      <dgm:t>
        <a:bodyPr/>
        <a:lstStyle/>
        <a:p>
          <a:endParaRPr lang="en-US"/>
        </a:p>
      </dgm:t>
    </dgm:pt>
    <dgm:pt modelId="{026933A2-D09A-49ED-A27E-98E05B26408E}" type="sibTrans" cxnId="{1A55105F-1BC0-4FBC-91CF-9E4D8EAE9D3C}">
      <dgm:prSet/>
      <dgm:spPr/>
      <dgm:t>
        <a:bodyPr/>
        <a:lstStyle/>
        <a:p>
          <a:endParaRPr lang="en-US"/>
        </a:p>
      </dgm:t>
    </dgm:pt>
    <dgm:pt modelId="{024777A4-A5D0-4FF0-9548-8C1C0EA0F870}" type="pres">
      <dgm:prSet presAssocID="{6A6EFF8C-B094-45AB-9097-DC13C2030340}" presName="root" presStyleCnt="0">
        <dgm:presLayoutVars>
          <dgm:dir/>
          <dgm:resizeHandles val="exact"/>
        </dgm:presLayoutVars>
      </dgm:prSet>
      <dgm:spPr/>
    </dgm:pt>
    <dgm:pt modelId="{1F9CE381-5EA0-4386-8CD0-80C8BA7E2BED}" type="pres">
      <dgm:prSet presAssocID="{B6613D9D-7964-4894-A2FD-8602EDE60870}" presName="compNode" presStyleCnt="0"/>
      <dgm:spPr/>
    </dgm:pt>
    <dgm:pt modelId="{1CA0D8BE-766B-49D1-9E3C-BC3AF0975D99}" type="pres">
      <dgm:prSet presAssocID="{B6613D9D-7964-4894-A2FD-8602EDE60870}" presName="iconBgRect" presStyleLbl="bgShp" presStyleIdx="0" presStyleCnt="2" custLinFactNeighborX="-40037"/>
      <dgm:spPr/>
    </dgm:pt>
    <dgm:pt modelId="{2F125668-61F0-4FAE-81B7-9574534277C6}" type="pres">
      <dgm:prSet presAssocID="{B6613D9D-7964-4894-A2FD-8602EDE60870}" presName="iconRect" presStyleLbl="node1" presStyleIdx="0" presStyleCnt="2" custLinFactNeighborX="-6975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연결"/>
        </a:ext>
      </dgm:extLst>
    </dgm:pt>
    <dgm:pt modelId="{321F9AFB-1B7D-4606-AFEB-26D4B20C3200}" type="pres">
      <dgm:prSet presAssocID="{B6613D9D-7964-4894-A2FD-8602EDE60870}" presName="spaceRect" presStyleCnt="0"/>
      <dgm:spPr/>
    </dgm:pt>
    <dgm:pt modelId="{5542448B-33B8-44D1-A45B-0A042153A235}" type="pres">
      <dgm:prSet presAssocID="{B6613D9D-7964-4894-A2FD-8602EDE60870}" presName="textRect" presStyleLbl="revTx" presStyleIdx="0" presStyleCnt="2" custLinFactNeighborX="-24409">
        <dgm:presLayoutVars>
          <dgm:chMax val="1"/>
          <dgm:chPref val="1"/>
        </dgm:presLayoutVars>
      </dgm:prSet>
      <dgm:spPr/>
    </dgm:pt>
    <dgm:pt modelId="{B98FE8CA-BB14-433F-8C97-AAE21F106F3D}" type="pres">
      <dgm:prSet presAssocID="{4534B38D-45F0-4F86-B542-74022CCB20C2}" presName="sibTrans" presStyleCnt="0"/>
      <dgm:spPr/>
    </dgm:pt>
    <dgm:pt modelId="{34E5CEB1-3129-47A7-B8D5-06B6A05675A7}" type="pres">
      <dgm:prSet presAssocID="{D2DECAB2-90B9-480C-B90C-F4C41C2D8ACC}" presName="compNode" presStyleCnt="0"/>
      <dgm:spPr/>
    </dgm:pt>
    <dgm:pt modelId="{691BCF39-D819-4515-A089-6836B535C054}" type="pres">
      <dgm:prSet presAssocID="{D2DECAB2-90B9-480C-B90C-F4C41C2D8ACC}" presName="iconBgRect" presStyleLbl="bgShp" presStyleIdx="1" presStyleCnt="2" custLinFactNeighborX="41502"/>
      <dgm:spPr/>
    </dgm:pt>
    <dgm:pt modelId="{A02D7326-31F0-439A-BCD9-803237193F3A}" type="pres">
      <dgm:prSet presAssocID="{D2DECAB2-90B9-480C-B90C-F4C41C2D8ACC}" presName="iconRect" presStyleLbl="node1" presStyleIdx="1" presStyleCnt="2" custLinFactNeighborX="7231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상향 추세"/>
        </a:ext>
      </dgm:extLst>
    </dgm:pt>
    <dgm:pt modelId="{FBE30819-8FA5-4DDF-85D7-A3505C118AFC}" type="pres">
      <dgm:prSet presAssocID="{D2DECAB2-90B9-480C-B90C-F4C41C2D8ACC}" presName="spaceRect" presStyleCnt="0"/>
      <dgm:spPr/>
    </dgm:pt>
    <dgm:pt modelId="{87B2C6C6-9370-4741-AE3F-93C71DB5574B}" type="pres">
      <dgm:prSet presAssocID="{D2DECAB2-90B9-480C-B90C-F4C41C2D8ACC}" presName="textRect" presStyleLbl="revTx" presStyleIdx="1" presStyleCnt="2" custLinFactNeighborX="25302">
        <dgm:presLayoutVars>
          <dgm:chMax val="1"/>
          <dgm:chPref val="1"/>
        </dgm:presLayoutVars>
      </dgm:prSet>
      <dgm:spPr/>
    </dgm:pt>
  </dgm:ptLst>
  <dgm:cxnLst>
    <dgm:cxn modelId="{F3326515-C6FB-45A6-ADC2-8C4BFA4DE638}" type="presOf" srcId="{6A6EFF8C-B094-45AB-9097-DC13C2030340}" destId="{024777A4-A5D0-4FF0-9548-8C1C0EA0F870}" srcOrd="0" destOrd="0" presId="urn:microsoft.com/office/officeart/2018/5/layout/IconCircleLabelList"/>
    <dgm:cxn modelId="{06BE2D27-FAD4-4792-B568-1324E4EDBA57}" srcId="{6A6EFF8C-B094-45AB-9097-DC13C2030340}" destId="{B6613D9D-7964-4894-A2FD-8602EDE60870}" srcOrd="0" destOrd="0" parTransId="{F65D05E6-F2A4-4C1D-8C24-906E7B1D8968}" sibTransId="{4534B38D-45F0-4F86-B542-74022CCB20C2}"/>
    <dgm:cxn modelId="{85158338-3AC5-49C8-944C-0305A12E6800}" type="presOf" srcId="{B6613D9D-7964-4894-A2FD-8602EDE60870}" destId="{5542448B-33B8-44D1-A45B-0A042153A235}" srcOrd="0" destOrd="0" presId="urn:microsoft.com/office/officeart/2018/5/layout/IconCircleLabelList"/>
    <dgm:cxn modelId="{1A55105F-1BC0-4FBC-91CF-9E4D8EAE9D3C}" srcId="{6A6EFF8C-B094-45AB-9097-DC13C2030340}" destId="{D2DECAB2-90B9-480C-B90C-F4C41C2D8ACC}" srcOrd="1" destOrd="0" parTransId="{4B28CC45-62FA-4752-9C58-45CD3331BFDE}" sibTransId="{026933A2-D09A-49ED-A27E-98E05B26408E}"/>
    <dgm:cxn modelId="{7CFD2C43-372E-499C-9432-0F797C0E2410}" type="presOf" srcId="{D2DECAB2-90B9-480C-B90C-F4C41C2D8ACC}" destId="{87B2C6C6-9370-4741-AE3F-93C71DB5574B}" srcOrd="0" destOrd="0" presId="urn:microsoft.com/office/officeart/2018/5/layout/IconCircleLabelList"/>
    <dgm:cxn modelId="{5EA17303-8A94-4917-ABB0-9AA74CEF78FC}" type="presParOf" srcId="{024777A4-A5D0-4FF0-9548-8C1C0EA0F870}" destId="{1F9CE381-5EA0-4386-8CD0-80C8BA7E2BED}" srcOrd="0" destOrd="0" presId="urn:microsoft.com/office/officeart/2018/5/layout/IconCircleLabelList"/>
    <dgm:cxn modelId="{504F99A9-1F9C-47BF-AFAD-DFC5FF39691E}" type="presParOf" srcId="{1F9CE381-5EA0-4386-8CD0-80C8BA7E2BED}" destId="{1CA0D8BE-766B-49D1-9E3C-BC3AF0975D99}" srcOrd="0" destOrd="0" presId="urn:microsoft.com/office/officeart/2018/5/layout/IconCircleLabelList"/>
    <dgm:cxn modelId="{47F295B5-E9AD-445E-86D9-E7427CAAF490}" type="presParOf" srcId="{1F9CE381-5EA0-4386-8CD0-80C8BA7E2BED}" destId="{2F125668-61F0-4FAE-81B7-9574534277C6}" srcOrd="1" destOrd="0" presId="urn:microsoft.com/office/officeart/2018/5/layout/IconCircleLabelList"/>
    <dgm:cxn modelId="{89D70041-0CE6-4FE6-B13A-FF9E75777FB4}" type="presParOf" srcId="{1F9CE381-5EA0-4386-8CD0-80C8BA7E2BED}" destId="{321F9AFB-1B7D-4606-AFEB-26D4B20C3200}" srcOrd="2" destOrd="0" presId="urn:microsoft.com/office/officeart/2018/5/layout/IconCircleLabelList"/>
    <dgm:cxn modelId="{07252C5B-68DE-4720-A53E-E1D415254F46}" type="presParOf" srcId="{1F9CE381-5EA0-4386-8CD0-80C8BA7E2BED}" destId="{5542448B-33B8-44D1-A45B-0A042153A235}" srcOrd="3" destOrd="0" presId="urn:microsoft.com/office/officeart/2018/5/layout/IconCircleLabelList"/>
    <dgm:cxn modelId="{A163085A-4035-45CE-8A5D-B6B07A931F25}" type="presParOf" srcId="{024777A4-A5D0-4FF0-9548-8C1C0EA0F870}" destId="{B98FE8CA-BB14-433F-8C97-AAE21F106F3D}" srcOrd="1" destOrd="0" presId="urn:microsoft.com/office/officeart/2018/5/layout/IconCircleLabelList"/>
    <dgm:cxn modelId="{72C8346C-78EE-41BA-8A3F-335F07A9A3D6}" type="presParOf" srcId="{024777A4-A5D0-4FF0-9548-8C1C0EA0F870}" destId="{34E5CEB1-3129-47A7-B8D5-06B6A05675A7}" srcOrd="2" destOrd="0" presId="urn:microsoft.com/office/officeart/2018/5/layout/IconCircleLabelList"/>
    <dgm:cxn modelId="{2C0123F3-08E6-420F-88A8-97308AAED72D}" type="presParOf" srcId="{34E5CEB1-3129-47A7-B8D5-06B6A05675A7}" destId="{691BCF39-D819-4515-A089-6836B535C054}" srcOrd="0" destOrd="0" presId="urn:microsoft.com/office/officeart/2018/5/layout/IconCircleLabelList"/>
    <dgm:cxn modelId="{1BBD8FA7-690A-4F6E-9FFD-BE1D1AAE5F93}" type="presParOf" srcId="{34E5CEB1-3129-47A7-B8D5-06B6A05675A7}" destId="{A02D7326-31F0-439A-BCD9-803237193F3A}" srcOrd="1" destOrd="0" presId="urn:microsoft.com/office/officeart/2018/5/layout/IconCircleLabelList"/>
    <dgm:cxn modelId="{06B3CB98-91FA-4554-87C3-657324BF0662}" type="presParOf" srcId="{34E5CEB1-3129-47A7-B8D5-06B6A05675A7}" destId="{FBE30819-8FA5-4DDF-85D7-A3505C118AFC}" srcOrd="2" destOrd="0" presId="urn:microsoft.com/office/officeart/2018/5/layout/IconCircleLabelList"/>
    <dgm:cxn modelId="{4885B29A-8724-43AE-B80F-61E5B4C1AC5B}" type="presParOf" srcId="{34E5CEB1-3129-47A7-B8D5-06B6A05675A7}" destId="{87B2C6C6-9370-4741-AE3F-93C71DB5574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EB0432-E517-4F63-980D-16FF4628178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F98F360-E22C-4AF0-9452-B2F6E7816B8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Voting System</a:t>
          </a:r>
          <a:r>
            <a:rPr lang="ko-KR" b="1"/>
            <a:t>에 따라서</a:t>
          </a:r>
          <a:r>
            <a:rPr lang="en-US" b="1"/>
            <a:t>,  Smart Contract </a:t>
          </a:r>
          <a:r>
            <a:rPr lang="ko-KR" b="1"/>
            <a:t>재구축</a:t>
          </a:r>
          <a:endParaRPr lang="en-US"/>
        </a:p>
      </dgm:t>
    </dgm:pt>
    <dgm:pt modelId="{90738DC1-5121-48A1-8EB9-F34478C9024F}" type="parTrans" cxnId="{CDC67F08-D4A2-402F-B360-B595BE1F9AC4}">
      <dgm:prSet/>
      <dgm:spPr/>
      <dgm:t>
        <a:bodyPr/>
        <a:lstStyle/>
        <a:p>
          <a:endParaRPr lang="en-US"/>
        </a:p>
      </dgm:t>
    </dgm:pt>
    <dgm:pt modelId="{B34CDCB5-5784-4688-8DB5-59EA34AEAFD8}" type="sibTrans" cxnId="{CDC67F08-D4A2-402F-B360-B595BE1F9AC4}">
      <dgm:prSet/>
      <dgm:spPr/>
      <dgm:t>
        <a:bodyPr/>
        <a:lstStyle/>
        <a:p>
          <a:endParaRPr lang="en-US"/>
        </a:p>
      </dgm:t>
    </dgm:pt>
    <dgm:pt modelId="{0279D958-D0E5-48B7-95D1-5565904BD7C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Voting </a:t>
          </a:r>
          <a:r>
            <a:rPr lang="ko-KR" b="1" dirty="0"/>
            <a:t>수에 따라서 </a:t>
          </a:r>
          <a:r>
            <a:rPr lang="en-US" b="1" dirty="0"/>
            <a:t>Reviewer </a:t>
          </a:r>
          <a:r>
            <a:rPr lang="ko-KR" b="1" dirty="0"/>
            <a:t>에게 토큰 발급  </a:t>
          </a:r>
          <a:r>
            <a:rPr lang="en-US" b="1" dirty="0"/>
            <a:t>System </a:t>
          </a:r>
          <a:r>
            <a:rPr lang="ko-KR" b="1" dirty="0"/>
            <a:t>구축</a:t>
          </a:r>
          <a:endParaRPr lang="en-US" dirty="0"/>
        </a:p>
      </dgm:t>
    </dgm:pt>
    <dgm:pt modelId="{D11CCE0B-DEAD-400E-BAB7-671C4262F29F}" type="parTrans" cxnId="{F017F0F0-EA2E-424F-908E-F409CBE525F6}">
      <dgm:prSet/>
      <dgm:spPr/>
      <dgm:t>
        <a:bodyPr/>
        <a:lstStyle/>
        <a:p>
          <a:endParaRPr lang="en-US"/>
        </a:p>
      </dgm:t>
    </dgm:pt>
    <dgm:pt modelId="{D3843AE9-B133-4912-99D7-A07276052122}" type="sibTrans" cxnId="{F017F0F0-EA2E-424F-908E-F409CBE525F6}">
      <dgm:prSet/>
      <dgm:spPr/>
      <dgm:t>
        <a:bodyPr/>
        <a:lstStyle/>
        <a:p>
          <a:endParaRPr lang="en-US"/>
        </a:p>
      </dgm:t>
    </dgm:pt>
    <dgm:pt modelId="{FFC0133E-C929-4EEA-BDB9-716764DE4C7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DB</a:t>
          </a:r>
          <a:r>
            <a:rPr lang="ko-KR" b="1" dirty="0"/>
            <a:t>를 이용하여 </a:t>
          </a:r>
          <a:r>
            <a:rPr lang="en-US" b="1" dirty="0"/>
            <a:t>GAS</a:t>
          </a:r>
          <a:r>
            <a:rPr lang="ko-KR" b="1" dirty="0"/>
            <a:t> </a:t>
          </a:r>
          <a:r>
            <a:rPr lang="en-US" b="1" dirty="0"/>
            <a:t>fee </a:t>
          </a:r>
          <a:r>
            <a:rPr lang="ko-KR" b="1" dirty="0"/>
            <a:t>절약</a:t>
          </a:r>
          <a:r>
            <a:rPr lang="en-US" b="1" dirty="0"/>
            <a:t>.</a:t>
          </a:r>
          <a:endParaRPr lang="en-US" dirty="0"/>
        </a:p>
      </dgm:t>
    </dgm:pt>
    <dgm:pt modelId="{EF916022-4095-4369-A73E-DC979AD23570}" type="parTrans" cxnId="{FF062C45-468F-46DF-8760-2250DDC3502F}">
      <dgm:prSet/>
      <dgm:spPr/>
      <dgm:t>
        <a:bodyPr/>
        <a:lstStyle/>
        <a:p>
          <a:endParaRPr lang="en-US"/>
        </a:p>
      </dgm:t>
    </dgm:pt>
    <dgm:pt modelId="{8313A298-9D41-42DD-A04E-96AE514E10AA}" type="sibTrans" cxnId="{FF062C45-468F-46DF-8760-2250DDC3502F}">
      <dgm:prSet/>
      <dgm:spPr/>
      <dgm:t>
        <a:bodyPr/>
        <a:lstStyle/>
        <a:p>
          <a:endParaRPr lang="en-US"/>
        </a:p>
      </dgm:t>
    </dgm:pt>
    <dgm:pt modelId="{A77124DF-5B7F-4567-B9BE-96FEE4E8EB51}" type="pres">
      <dgm:prSet presAssocID="{ADEB0432-E517-4F63-980D-16FF4628178C}" presName="root" presStyleCnt="0">
        <dgm:presLayoutVars>
          <dgm:dir/>
          <dgm:resizeHandles val="exact"/>
        </dgm:presLayoutVars>
      </dgm:prSet>
      <dgm:spPr/>
    </dgm:pt>
    <dgm:pt modelId="{09FB2513-4794-4045-875E-C7AF2575F70E}" type="pres">
      <dgm:prSet presAssocID="{DF98F360-E22C-4AF0-9452-B2F6E7816B8B}" presName="compNode" presStyleCnt="0"/>
      <dgm:spPr/>
    </dgm:pt>
    <dgm:pt modelId="{77237E41-3613-450B-BEFB-59A5A771351E}" type="pres">
      <dgm:prSet presAssocID="{DF98F360-E22C-4AF0-9452-B2F6E7816B8B}" presName="iconBgRect" presStyleLbl="bgShp" presStyleIdx="0" presStyleCnt="3"/>
      <dgm:spPr/>
    </dgm:pt>
    <dgm:pt modelId="{BB5F884F-EBFA-420E-9758-288C0AE5BD95}" type="pres">
      <dgm:prSet presAssocID="{DF98F360-E22C-4AF0-9452-B2F6E7816B8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57FD513C-0736-422E-AAB3-9BF84D32EF6B}" type="pres">
      <dgm:prSet presAssocID="{DF98F360-E22C-4AF0-9452-B2F6E7816B8B}" presName="spaceRect" presStyleCnt="0"/>
      <dgm:spPr/>
    </dgm:pt>
    <dgm:pt modelId="{FDDD8486-D9CB-4331-83F4-4CFE1338FF92}" type="pres">
      <dgm:prSet presAssocID="{DF98F360-E22C-4AF0-9452-B2F6E7816B8B}" presName="textRect" presStyleLbl="revTx" presStyleIdx="0" presStyleCnt="3">
        <dgm:presLayoutVars>
          <dgm:chMax val="1"/>
          <dgm:chPref val="1"/>
        </dgm:presLayoutVars>
      </dgm:prSet>
      <dgm:spPr/>
    </dgm:pt>
    <dgm:pt modelId="{D25653C4-76F3-46E3-B357-ADCE82BBAB16}" type="pres">
      <dgm:prSet presAssocID="{B34CDCB5-5784-4688-8DB5-59EA34AEAFD8}" presName="sibTrans" presStyleCnt="0"/>
      <dgm:spPr/>
    </dgm:pt>
    <dgm:pt modelId="{C12A4FB7-5072-45E9-95E0-66B58747AA68}" type="pres">
      <dgm:prSet presAssocID="{0279D958-D0E5-48B7-95D1-5565904BD7CE}" presName="compNode" presStyleCnt="0"/>
      <dgm:spPr/>
    </dgm:pt>
    <dgm:pt modelId="{15A57D32-49FF-4F0D-A844-31C9569F668E}" type="pres">
      <dgm:prSet presAssocID="{0279D958-D0E5-48B7-95D1-5565904BD7CE}" presName="iconBgRect" presStyleLbl="bgShp" presStyleIdx="1" presStyleCnt="3"/>
      <dgm:spPr/>
    </dgm:pt>
    <dgm:pt modelId="{6AAB2A9C-960F-4A02-AB06-FAB07605FBAC}" type="pres">
      <dgm:prSet presAssocID="{0279D958-D0E5-48B7-95D1-5565904BD7C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81E5C61-3F95-427E-B9F3-790DA5C3A8BB}" type="pres">
      <dgm:prSet presAssocID="{0279D958-D0E5-48B7-95D1-5565904BD7CE}" presName="spaceRect" presStyleCnt="0"/>
      <dgm:spPr/>
    </dgm:pt>
    <dgm:pt modelId="{72D29B4C-DD44-42D3-9052-9519E7ED5386}" type="pres">
      <dgm:prSet presAssocID="{0279D958-D0E5-48B7-95D1-5565904BD7CE}" presName="textRect" presStyleLbl="revTx" presStyleIdx="1" presStyleCnt="3">
        <dgm:presLayoutVars>
          <dgm:chMax val="1"/>
          <dgm:chPref val="1"/>
        </dgm:presLayoutVars>
      </dgm:prSet>
      <dgm:spPr/>
    </dgm:pt>
    <dgm:pt modelId="{1A683D9D-084D-4225-B564-06CEAF246C67}" type="pres">
      <dgm:prSet presAssocID="{D3843AE9-B133-4912-99D7-A07276052122}" presName="sibTrans" presStyleCnt="0"/>
      <dgm:spPr/>
    </dgm:pt>
    <dgm:pt modelId="{0DF4E413-018B-47EB-A99D-402097E3B03F}" type="pres">
      <dgm:prSet presAssocID="{FFC0133E-C929-4EEA-BDB9-716764DE4C74}" presName="compNode" presStyleCnt="0"/>
      <dgm:spPr/>
    </dgm:pt>
    <dgm:pt modelId="{7BB82E57-51EC-4F82-8BFB-DC894CB5EB2A}" type="pres">
      <dgm:prSet presAssocID="{FFC0133E-C929-4EEA-BDB9-716764DE4C74}" presName="iconBgRect" presStyleLbl="bgShp" presStyleIdx="2" presStyleCnt="3"/>
      <dgm:spPr/>
    </dgm:pt>
    <dgm:pt modelId="{F0DB6513-97D0-4018-BAD5-A63C7CAE0AE1}" type="pres">
      <dgm:prSet presAssocID="{FFC0133E-C929-4EEA-BDB9-716764DE4C74}" presName="iconRect" presStyleLbl="node1" presStyleIdx="2" presStyleCnt="3" custScaleX="97774" custScaleY="97798"/>
      <dgm:spPr>
        <a:ln>
          <a:noFill/>
        </a:ln>
      </dgm:spPr>
      <dgm:extLst/>
    </dgm:pt>
    <dgm:pt modelId="{B681EB76-D789-465A-A921-FF9C758E1333}" type="pres">
      <dgm:prSet presAssocID="{FFC0133E-C929-4EEA-BDB9-716764DE4C74}" presName="spaceRect" presStyleCnt="0"/>
      <dgm:spPr/>
    </dgm:pt>
    <dgm:pt modelId="{BB41F3F2-BB0E-4AF5-974F-34C22CAFE26F}" type="pres">
      <dgm:prSet presAssocID="{FFC0133E-C929-4EEA-BDB9-716764DE4C7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DC67F08-D4A2-402F-B360-B595BE1F9AC4}" srcId="{ADEB0432-E517-4F63-980D-16FF4628178C}" destId="{DF98F360-E22C-4AF0-9452-B2F6E7816B8B}" srcOrd="0" destOrd="0" parTransId="{90738DC1-5121-48A1-8EB9-F34478C9024F}" sibTransId="{B34CDCB5-5784-4688-8DB5-59EA34AEAFD8}"/>
    <dgm:cxn modelId="{772A325B-5E80-43B3-9CF9-DF067DABC8FB}" type="presOf" srcId="{FFC0133E-C929-4EEA-BDB9-716764DE4C74}" destId="{BB41F3F2-BB0E-4AF5-974F-34C22CAFE26F}" srcOrd="0" destOrd="0" presId="urn:microsoft.com/office/officeart/2018/5/layout/IconCircleLabelList"/>
    <dgm:cxn modelId="{F6975044-111A-4FDD-9B36-F9BDCEC3C789}" type="presOf" srcId="{ADEB0432-E517-4F63-980D-16FF4628178C}" destId="{A77124DF-5B7F-4567-B9BE-96FEE4E8EB51}" srcOrd="0" destOrd="0" presId="urn:microsoft.com/office/officeart/2018/5/layout/IconCircleLabelList"/>
    <dgm:cxn modelId="{FF062C45-468F-46DF-8760-2250DDC3502F}" srcId="{ADEB0432-E517-4F63-980D-16FF4628178C}" destId="{FFC0133E-C929-4EEA-BDB9-716764DE4C74}" srcOrd="2" destOrd="0" parTransId="{EF916022-4095-4369-A73E-DC979AD23570}" sibTransId="{8313A298-9D41-42DD-A04E-96AE514E10AA}"/>
    <dgm:cxn modelId="{ADDE8693-3A77-4C4A-91CC-9073EFD23A9C}" type="presOf" srcId="{DF98F360-E22C-4AF0-9452-B2F6E7816B8B}" destId="{FDDD8486-D9CB-4331-83F4-4CFE1338FF92}" srcOrd="0" destOrd="0" presId="urn:microsoft.com/office/officeart/2018/5/layout/IconCircleLabelList"/>
    <dgm:cxn modelId="{F2CB4FB3-F75C-4597-8015-B291428742FE}" type="presOf" srcId="{0279D958-D0E5-48B7-95D1-5565904BD7CE}" destId="{72D29B4C-DD44-42D3-9052-9519E7ED5386}" srcOrd="0" destOrd="0" presId="urn:microsoft.com/office/officeart/2018/5/layout/IconCircleLabelList"/>
    <dgm:cxn modelId="{F017F0F0-EA2E-424F-908E-F409CBE525F6}" srcId="{ADEB0432-E517-4F63-980D-16FF4628178C}" destId="{0279D958-D0E5-48B7-95D1-5565904BD7CE}" srcOrd="1" destOrd="0" parTransId="{D11CCE0B-DEAD-400E-BAB7-671C4262F29F}" sibTransId="{D3843AE9-B133-4912-99D7-A07276052122}"/>
    <dgm:cxn modelId="{4BBF2006-8B16-4788-BE02-6453CCB37B8C}" type="presParOf" srcId="{A77124DF-5B7F-4567-B9BE-96FEE4E8EB51}" destId="{09FB2513-4794-4045-875E-C7AF2575F70E}" srcOrd="0" destOrd="0" presId="urn:microsoft.com/office/officeart/2018/5/layout/IconCircleLabelList"/>
    <dgm:cxn modelId="{5979705C-3CC2-47FF-9951-9565457739F2}" type="presParOf" srcId="{09FB2513-4794-4045-875E-C7AF2575F70E}" destId="{77237E41-3613-450B-BEFB-59A5A771351E}" srcOrd="0" destOrd="0" presId="urn:microsoft.com/office/officeart/2018/5/layout/IconCircleLabelList"/>
    <dgm:cxn modelId="{2D0395FA-ED7D-4D0E-80D4-39644A989BB2}" type="presParOf" srcId="{09FB2513-4794-4045-875E-C7AF2575F70E}" destId="{BB5F884F-EBFA-420E-9758-288C0AE5BD95}" srcOrd="1" destOrd="0" presId="urn:microsoft.com/office/officeart/2018/5/layout/IconCircleLabelList"/>
    <dgm:cxn modelId="{2848CE19-4536-4262-B4EF-BEFCEE1C3F80}" type="presParOf" srcId="{09FB2513-4794-4045-875E-C7AF2575F70E}" destId="{57FD513C-0736-422E-AAB3-9BF84D32EF6B}" srcOrd="2" destOrd="0" presId="urn:microsoft.com/office/officeart/2018/5/layout/IconCircleLabelList"/>
    <dgm:cxn modelId="{12AE45F6-A6F1-4AAD-BF5E-62D0A6D26DB7}" type="presParOf" srcId="{09FB2513-4794-4045-875E-C7AF2575F70E}" destId="{FDDD8486-D9CB-4331-83F4-4CFE1338FF92}" srcOrd="3" destOrd="0" presId="urn:microsoft.com/office/officeart/2018/5/layout/IconCircleLabelList"/>
    <dgm:cxn modelId="{418B5CCE-BDC3-4B04-BE52-552893F361B9}" type="presParOf" srcId="{A77124DF-5B7F-4567-B9BE-96FEE4E8EB51}" destId="{D25653C4-76F3-46E3-B357-ADCE82BBAB16}" srcOrd="1" destOrd="0" presId="urn:microsoft.com/office/officeart/2018/5/layout/IconCircleLabelList"/>
    <dgm:cxn modelId="{406940A2-E732-418C-90D6-DF18F93A0ABD}" type="presParOf" srcId="{A77124DF-5B7F-4567-B9BE-96FEE4E8EB51}" destId="{C12A4FB7-5072-45E9-95E0-66B58747AA68}" srcOrd="2" destOrd="0" presId="urn:microsoft.com/office/officeart/2018/5/layout/IconCircleLabelList"/>
    <dgm:cxn modelId="{44B3FD4B-B22E-491D-AF3A-2D6269D3B636}" type="presParOf" srcId="{C12A4FB7-5072-45E9-95E0-66B58747AA68}" destId="{15A57D32-49FF-4F0D-A844-31C9569F668E}" srcOrd="0" destOrd="0" presId="urn:microsoft.com/office/officeart/2018/5/layout/IconCircleLabelList"/>
    <dgm:cxn modelId="{F5707288-4F60-4B2A-AF00-973F4B2F668A}" type="presParOf" srcId="{C12A4FB7-5072-45E9-95E0-66B58747AA68}" destId="{6AAB2A9C-960F-4A02-AB06-FAB07605FBAC}" srcOrd="1" destOrd="0" presId="urn:microsoft.com/office/officeart/2018/5/layout/IconCircleLabelList"/>
    <dgm:cxn modelId="{4F77385E-3E64-4015-8736-18BB465FC690}" type="presParOf" srcId="{C12A4FB7-5072-45E9-95E0-66B58747AA68}" destId="{A81E5C61-3F95-427E-B9F3-790DA5C3A8BB}" srcOrd="2" destOrd="0" presId="urn:microsoft.com/office/officeart/2018/5/layout/IconCircleLabelList"/>
    <dgm:cxn modelId="{95DD12FF-2D95-4D1A-AE13-91B3A850C97E}" type="presParOf" srcId="{C12A4FB7-5072-45E9-95E0-66B58747AA68}" destId="{72D29B4C-DD44-42D3-9052-9519E7ED5386}" srcOrd="3" destOrd="0" presId="urn:microsoft.com/office/officeart/2018/5/layout/IconCircleLabelList"/>
    <dgm:cxn modelId="{C252E671-1844-4D05-BE62-BD7C1030305B}" type="presParOf" srcId="{A77124DF-5B7F-4567-B9BE-96FEE4E8EB51}" destId="{1A683D9D-084D-4225-B564-06CEAF246C67}" srcOrd="3" destOrd="0" presId="urn:microsoft.com/office/officeart/2018/5/layout/IconCircleLabelList"/>
    <dgm:cxn modelId="{18784314-3F40-4A3E-ADB7-6A4621939EBE}" type="presParOf" srcId="{A77124DF-5B7F-4567-B9BE-96FEE4E8EB51}" destId="{0DF4E413-018B-47EB-A99D-402097E3B03F}" srcOrd="4" destOrd="0" presId="urn:microsoft.com/office/officeart/2018/5/layout/IconCircleLabelList"/>
    <dgm:cxn modelId="{7AB78BEA-7F69-4ACB-97B4-9D55C9059124}" type="presParOf" srcId="{0DF4E413-018B-47EB-A99D-402097E3B03F}" destId="{7BB82E57-51EC-4F82-8BFB-DC894CB5EB2A}" srcOrd="0" destOrd="0" presId="urn:microsoft.com/office/officeart/2018/5/layout/IconCircleLabelList"/>
    <dgm:cxn modelId="{E495A330-FD19-43FD-8912-9B3BB32649B3}" type="presParOf" srcId="{0DF4E413-018B-47EB-A99D-402097E3B03F}" destId="{F0DB6513-97D0-4018-BAD5-A63C7CAE0AE1}" srcOrd="1" destOrd="0" presId="urn:microsoft.com/office/officeart/2018/5/layout/IconCircleLabelList"/>
    <dgm:cxn modelId="{A7043D3E-443A-460E-8C20-3D9312DA149D}" type="presParOf" srcId="{0DF4E413-018B-47EB-A99D-402097E3B03F}" destId="{B681EB76-D789-465A-A921-FF9C758E1333}" srcOrd="2" destOrd="0" presId="urn:microsoft.com/office/officeart/2018/5/layout/IconCircleLabelList"/>
    <dgm:cxn modelId="{FE51BE30-23A3-475E-9D1D-2541348D888F}" type="presParOf" srcId="{0DF4E413-018B-47EB-A99D-402097E3B03F}" destId="{BB41F3F2-BB0E-4AF5-974F-34C22CAFE26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A0D8BE-766B-49D1-9E3C-BC3AF0975D99}">
      <dsp:nvSpPr>
        <dsp:cNvPr id="0" name=""/>
        <dsp:cNvSpPr/>
      </dsp:nvSpPr>
      <dsp:spPr>
        <a:xfrm>
          <a:off x="1564136" y="18860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125668-61F0-4FAE-81B7-9574534277C6}">
      <dsp:nvSpPr>
        <dsp:cNvPr id="0" name=""/>
        <dsp:cNvSpPr/>
      </dsp:nvSpPr>
      <dsp:spPr>
        <a:xfrm>
          <a:off x="1951915" y="40642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2448B-33B8-44D1-A45B-0A042153A235}">
      <dsp:nvSpPr>
        <dsp:cNvPr id="0" name=""/>
        <dsp:cNvSpPr/>
      </dsp:nvSpPr>
      <dsp:spPr>
        <a:xfrm>
          <a:off x="983197" y="240386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Main Net </a:t>
          </a:r>
          <a:r>
            <a:rPr lang="ko-KR" sz="1700" kern="1200" dirty="0"/>
            <a:t>배포</a:t>
          </a:r>
          <a:endParaRPr lang="en-US" sz="1700" kern="1200" dirty="0"/>
        </a:p>
      </dsp:txBody>
      <dsp:txXfrm>
        <a:off x="983197" y="2403860"/>
        <a:ext cx="2981250" cy="720000"/>
      </dsp:txXfrm>
    </dsp:sp>
    <dsp:sp modelId="{691BCF39-D819-4515-A089-6836B535C054}">
      <dsp:nvSpPr>
        <dsp:cNvPr id="0" name=""/>
        <dsp:cNvSpPr/>
      </dsp:nvSpPr>
      <dsp:spPr>
        <a:xfrm>
          <a:off x="6549942" y="18860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D7326-31F0-439A-BCD9-803237193F3A}">
      <dsp:nvSpPr>
        <dsp:cNvPr id="0" name=""/>
        <dsp:cNvSpPr/>
      </dsp:nvSpPr>
      <dsp:spPr>
        <a:xfrm>
          <a:off x="6937275" y="40642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B2C6C6-9370-4741-AE3F-93C71DB5574B}">
      <dsp:nvSpPr>
        <dsp:cNvPr id="0" name=""/>
        <dsp:cNvSpPr/>
      </dsp:nvSpPr>
      <dsp:spPr>
        <a:xfrm>
          <a:off x="5968175" y="240386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sz="1700" kern="1200" dirty="0"/>
            <a:t>거래가 가능한 실제 거래소 배포</a:t>
          </a:r>
          <a:r>
            <a:rPr lang="en-US" sz="1700" kern="1200" dirty="0"/>
            <a:t>.</a:t>
          </a:r>
        </a:p>
      </dsp:txBody>
      <dsp:txXfrm>
        <a:off x="5968175" y="2403860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237E41-3613-450B-BEFB-59A5A771351E}">
      <dsp:nvSpPr>
        <dsp:cNvPr id="0" name=""/>
        <dsp:cNvSpPr/>
      </dsp:nvSpPr>
      <dsp:spPr>
        <a:xfrm>
          <a:off x="624000" y="41360"/>
          <a:ext cx="1784250" cy="1784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5F884F-EBFA-420E-9758-288C0AE5BD95}">
      <dsp:nvSpPr>
        <dsp:cNvPr id="0" name=""/>
        <dsp:cNvSpPr/>
      </dsp:nvSpPr>
      <dsp:spPr>
        <a:xfrm>
          <a:off x="1004250" y="421610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DD8486-D9CB-4331-83F4-4CFE1338FF92}">
      <dsp:nvSpPr>
        <dsp:cNvPr id="0" name=""/>
        <dsp:cNvSpPr/>
      </dsp:nvSpPr>
      <dsp:spPr>
        <a:xfrm>
          <a:off x="53625" y="238136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/>
            <a:t>Voting System</a:t>
          </a:r>
          <a:r>
            <a:rPr lang="ko-KR" sz="1600" b="1" kern="1200"/>
            <a:t>에 따라서</a:t>
          </a:r>
          <a:r>
            <a:rPr lang="en-US" sz="1600" b="1" kern="1200"/>
            <a:t>,  Smart Contract </a:t>
          </a:r>
          <a:r>
            <a:rPr lang="ko-KR" sz="1600" b="1" kern="1200"/>
            <a:t>재구축</a:t>
          </a:r>
          <a:endParaRPr lang="en-US" sz="1600" kern="1200"/>
        </a:p>
      </dsp:txBody>
      <dsp:txXfrm>
        <a:off x="53625" y="2381360"/>
        <a:ext cx="2925000" cy="720000"/>
      </dsp:txXfrm>
    </dsp:sp>
    <dsp:sp modelId="{15A57D32-49FF-4F0D-A844-31C9569F668E}">
      <dsp:nvSpPr>
        <dsp:cNvPr id="0" name=""/>
        <dsp:cNvSpPr/>
      </dsp:nvSpPr>
      <dsp:spPr>
        <a:xfrm>
          <a:off x="4060875" y="41360"/>
          <a:ext cx="1784250" cy="1784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AB2A9C-960F-4A02-AB06-FAB07605FBAC}">
      <dsp:nvSpPr>
        <dsp:cNvPr id="0" name=""/>
        <dsp:cNvSpPr/>
      </dsp:nvSpPr>
      <dsp:spPr>
        <a:xfrm>
          <a:off x="4441125" y="421610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D29B4C-DD44-42D3-9052-9519E7ED5386}">
      <dsp:nvSpPr>
        <dsp:cNvPr id="0" name=""/>
        <dsp:cNvSpPr/>
      </dsp:nvSpPr>
      <dsp:spPr>
        <a:xfrm>
          <a:off x="3490500" y="238136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/>
            <a:t>Voting </a:t>
          </a:r>
          <a:r>
            <a:rPr lang="ko-KR" sz="1600" b="1" kern="1200" dirty="0"/>
            <a:t>수에 따라서 </a:t>
          </a:r>
          <a:r>
            <a:rPr lang="en-US" sz="1600" b="1" kern="1200" dirty="0"/>
            <a:t>Reviewer </a:t>
          </a:r>
          <a:r>
            <a:rPr lang="ko-KR" sz="1600" b="1" kern="1200" dirty="0"/>
            <a:t>에게 토큰 발급  </a:t>
          </a:r>
          <a:r>
            <a:rPr lang="en-US" sz="1600" b="1" kern="1200" dirty="0"/>
            <a:t>System </a:t>
          </a:r>
          <a:r>
            <a:rPr lang="ko-KR" sz="1600" b="1" kern="1200" dirty="0"/>
            <a:t>구축</a:t>
          </a:r>
          <a:endParaRPr lang="en-US" sz="1600" kern="1200" dirty="0"/>
        </a:p>
      </dsp:txBody>
      <dsp:txXfrm>
        <a:off x="3490500" y="2381360"/>
        <a:ext cx="2925000" cy="720000"/>
      </dsp:txXfrm>
    </dsp:sp>
    <dsp:sp modelId="{7BB82E57-51EC-4F82-8BFB-DC894CB5EB2A}">
      <dsp:nvSpPr>
        <dsp:cNvPr id="0" name=""/>
        <dsp:cNvSpPr/>
      </dsp:nvSpPr>
      <dsp:spPr>
        <a:xfrm>
          <a:off x="7497750" y="41360"/>
          <a:ext cx="1784250" cy="1784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DB6513-97D0-4018-BAD5-A63C7CAE0AE1}">
      <dsp:nvSpPr>
        <dsp:cNvPr id="0" name=""/>
        <dsp:cNvSpPr/>
      </dsp:nvSpPr>
      <dsp:spPr>
        <a:xfrm>
          <a:off x="7889394" y="432881"/>
          <a:ext cx="1000961" cy="1001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1F3F2-BB0E-4AF5-974F-34C22CAFE26F}">
      <dsp:nvSpPr>
        <dsp:cNvPr id="0" name=""/>
        <dsp:cNvSpPr/>
      </dsp:nvSpPr>
      <dsp:spPr>
        <a:xfrm>
          <a:off x="6927375" y="238136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/>
            <a:t>DB</a:t>
          </a:r>
          <a:r>
            <a:rPr lang="ko-KR" sz="1600" b="1" kern="1200" dirty="0"/>
            <a:t>를 이용하여 </a:t>
          </a:r>
          <a:r>
            <a:rPr lang="en-US" sz="1600" b="1" kern="1200" dirty="0"/>
            <a:t>GAS</a:t>
          </a:r>
          <a:r>
            <a:rPr lang="ko-KR" sz="1600" b="1" kern="1200" dirty="0"/>
            <a:t> </a:t>
          </a:r>
          <a:r>
            <a:rPr lang="en-US" sz="1600" b="1" kern="1200" dirty="0"/>
            <a:t>fee </a:t>
          </a:r>
          <a:r>
            <a:rPr lang="ko-KR" sz="1600" b="1" kern="1200" dirty="0"/>
            <a:t>절약</a:t>
          </a:r>
          <a:r>
            <a:rPr lang="en-US" sz="1600" b="1" kern="1200" dirty="0"/>
            <a:t>.</a:t>
          </a:r>
          <a:endParaRPr lang="en-US" sz="1600" kern="1200" dirty="0"/>
        </a:p>
      </dsp:txBody>
      <dsp:txXfrm>
        <a:off x="6927375" y="2381360"/>
        <a:ext cx="2925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87D7F-8662-4A53-8899-DB21C46D7A08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87BD0-6C3B-49EA-86AD-F68768B86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460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87BD0-6C3B-49EA-86AD-F68768B8658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918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87BD0-6C3B-49EA-86AD-F68768B8658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37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87BD0-6C3B-49EA-86AD-F68768B8658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598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부족한 저의 발표를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블록체인을 이용한 기술 구현은 처음인지라</a:t>
            </a:r>
            <a:r>
              <a:rPr lang="en-US" altLang="ko-KR" dirty="0"/>
              <a:t>,</a:t>
            </a:r>
            <a:r>
              <a:rPr lang="ko-KR" altLang="en-US" dirty="0"/>
              <a:t> 아직 지식</a:t>
            </a:r>
            <a:r>
              <a:rPr lang="en-US" altLang="ko-KR" dirty="0"/>
              <a:t>, </a:t>
            </a:r>
            <a:r>
              <a:rPr lang="ko-KR" altLang="en-US" dirty="0"/>
              <a:t>기술 양측 전부에서 부족한점이 많습니다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남은 기간동안 프로젝트를 진행해 나가면서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부족한 부분은 학습하여 목표한 결과물을 낼 수 있도록 </a:t>
            </a:r>
            <a:r>
              <a:rPr lang="ko-KR" altLang="en-US" dirty="0" err="1"/>
              <a:t>부던히</a:t>
            </a:r>
            <a:r>
              <a:rPr lang="ko-KR" altLang="en-US" dirty="0"/>
              <a:t> 노력하도록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87BD0-6C3B-49EA-86AD-F68768B8658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420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87BD0-6C3B-49EA-86AD-F68768B8658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901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87BD0-6C3B-49EA-86AD-F68768B8658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84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87BD0-6C3B-49EA-86AD-F68768B8658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455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87BD0-6C3B-49EA-86AD-F68768B8658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523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87BD0-6C3B-49EA-86AD-F68768B8658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193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87BD0-6C3B-49EA-86AD-F68768B8658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802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87BD0-6C3B-49EA-86AD-F68768B8658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040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87BD0-6C3B-49EA-86AD-F68768B8658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473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Dlk34i1AKc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p14="http://schemas.microsoft.com/office/powerpoint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altLang="ko-KR">
                <a:solidFill>
                  <a:srgbClr val="FFFFFF"/>
                </a:solidFill>
              </a:rPr>
              <a:t>Yamconomy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ko-KR" altLang="en-US" b="1">
                <a:solidFill>
                  <a:schemeClr val="bg2"/>
                </a:solidFill>
              </a:rPr>
              <a:t>건전하고 신뢰성 있는 리뷰 생태계를 위하여</a:t>
            </a:r>
          </a:p>
        </p:txBody>
      </p:sp>
    </p:spTree>
    <p:extLst>
      <p:ext uri="{BB962C8B-B14F-4D97-AF65-F5344CB8AC3E}">
        <p14:creationId xmlns:p14="http://schemas.microsoft.com/office/powerpoint/2010/main" val="3186078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44" name="Rectangle 66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5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776D22E-93EE-4CE7-AEC1-79FD7BDF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2547938"/>
            <a:ext cx="3489569" cy="9620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3200" dirty="0">
                <a:solidFill>
                  <a:srgbClr val="FFFFFF"/>
                </a:solidFill>
              </a:rPr>
              <a:t>테스트</a:t>
            </a:r>
            <a:r>
              <a:rPr lang="en-US" altLang="ko-KR" sz="3200" dirty="0">
                <a:solidFill>
                  <a:srgbClr val="FFFFFF"/>
                </a:solidFill>
              </a:rPr>
              <a:t>, </a:t>
            </a:r>
            <a:r>
              <a:rPr lang="ko-KR" altLang="en-US" sz="3200" dirty="0">
                <a:solidFill>
                  <a:srgbClr val="FFFFFF"/>
                </a:solidFill>
              </a:rPr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58F699-BCD7-4728-8A4A-89494050A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666" y="3602038"/>
            <a:ext cx="3346385" cy="13549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latinLnBrk="0">
              <a:buNone/>
            </a:pPr>
            <a:r>
              <a:rPr lang="en-US" altLang="ko-KR" sz="1800" cap="all" dirty="0">
                <a:solidFill>
                  <a:schemeClr val="bg2"/>
                </a:solidFill>
              </a:rPr>
              <a:t>GANACHE </a:t>
            </a:r>
            <a:r>
              <a:rPr lang="ko-KR" altLang="en-US" sz="1800" cap="all" dirty="0">
                <a:solidFill>
                  <a:schemeClr val="bg2"/>
                </a:solidFill>
              </a:rPr>
              <a:t>를 이용하여 </a:t>
            </a:r>
            <a:br>
              <a:rPr lang="en-US" altLang="ko-KR" sz="1800" cap="all" dirty="0">
                <a:solidFill>
                  <a:schemeClr val="bg2"/>
                </a:solidFill>
              </a:rPr>
            </a:br>
            <a:r>
              <a:rPr lang="en-US" altLang="ko-KR" sz="1800" cap="all" dirty="0">
                <a:solidFill>
                  <a:schemeClr val="bg2"/>
                </a:solidFill>
              </a:rPr>
              <a:t>LOCAL </a:t>
            </a:r>
            <a:r>
              <a:rPr lang="ko-KR" altLang="en-US" sz="1800" cap="all" dirty="0">
                <a:solidFill>
                  <a:schemeClr val="bg2"/>
                </a:solidFill>
              </a:rPr>
              <a:t>환경에서의 </a:t>
            </a:r>
            <a:r>
              <a:rPr lang="en-US" altLang="ko-KR" sz="1800" cap="all" dirty="0">
                <a:solidFill>
                  <a:schemeClr val="bg2"/>
                </a:solidFill>
              </a:rPr>
              <a:t>CONTRACT </a:t>
            </a:r>
            <a:r>
              <a:rPr lang="ko-KR" altLang="en-US" sz="1800" cap="all" dirty="0">
                <a:solidFill>
                  <a:schemeClr val="bg2"/>
                </a:solidFill>
              </a:rPr>
              <a:t>테스트 작업</a:t>
            </a:r>
            <a:r>
              <a:rPr lang="en-US" altLang="ko-KR" sz="1800" cap="all" dirty="0">
                <a:solidFill>
                  <a:schemeClr val="bg2"/>
                </a:solidFill>
              </a:rPr>
              <a:t>. (TEST RPC)</a:t>
            </a:r>
          </a:p>
        </p:txBody>
      </p:sp>
      <p:sp useBgFill="1">
        <p:nvSpPr>
          <p:cNvPr id="146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D54A6A-5B5F-40C5-8D08-4BA41C72E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55" y="1136606"/>
            <a:ext cx="5794047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21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6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5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693AB30-0B27-4C50-B8EE-1C14960C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400"/>
              <a:t>REMIX</a:t>
            </a:r>
            <a:r>
              <a:rPr lang="ko-KR" altLang="en-US" sz="3400"/>
              <a:t>를 이용한 </a:t>
            </a:r>
            <a:br>
              <a:rPr lang="en-US" altLang="ko-KR" sz="3400"/>
            </a:br>
            <a:r>
              <a:rPr lang="en-US" altLang="ko-KR" sz="3400"/>
              <a:t>ROPSTEN SERVER ( </a:t>
            </a:r>
            <a:r>
              <a:rPr lang="ko-KR" altLang="en-US" sz="3400"/>
              <a:t>실제 </a:t>
            </a:r>
            <a:r>
              <a:rPr lang="en-US" altLang="ko-KR" sz="3400"/>
              <a:t>TEST NET ) </a:t>
            </a:r>
            <a:r>
              <a:rPr lang="ko-KR" altLang="en-US" sz="3400"/>
              <a:t>으로의 배포</a:t>
            </a:r>
            <a:r>
              <a:rPr lang="en-US" altLang="ko-KR" sz="3400"/>
              <a:t>.</a:t>
            </a:r>
          </a:p>
        </p:txBody>
      </p:sp>
      <p:sp>
        <p:nvSpPr>
          <p:cNvPr id="121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1DB4D199-A9BA-421D-99E4-CDDE1B6A98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26" r="21142" b="2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6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7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693AB30-0B27-4C50-B8EE-1C14960C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7118" y="2366963"/>
            <a:ext cx="3489569" cy="20553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400" dirty="0">
                <a:solidFill>
                  <a:srgbClr val="FFFFFF"/>
                </a:solidFill>
              </a:rPr>
              <a:t>CONTRACT </a:t>
            </a:r>
            <a:r>
              <a:rPr lang="ko-KR" altLang="en-US" sz="4400" dirty="0">
                <a:solidFill>
                  <a:srgbClr val="FFFFFF"/>
                </a:solidFill>
              </a:rPr>
              <a:t>배포</a:t>
            </a:r>
            <a:endParaRPr lang="en-US" altLang="ko-KR" sz="4400" dirty="0">
              <a:solidFill>
                <a:srgbClr val="FFFFFF"/>
              </a:solidFill>
            </a:endParaRPr>
          </a:p>
        </p:txBody>
      </p:sp>
      <p:sp useBgFill="1">
        <p:nvSpPr>
          <p:cNvPr id="27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D6E137-FC09-494D-807C-7E4D241D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711" y="1136606"/>
            <a:ext cx="2734935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41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693AB30-0B27-4C50-B8EE-1C14960C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4082215" cy="24427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100" dirty="0">
                <a:solidFill>
                  <a:srgbClr val="FFFFFF"/>
                </a:solidFill>
              </a:rPr>
              <a:t>CONTRACT</a:t>
            </a:r>
            <a:r>
              <a:rPr lang="ko-KR" altLang="en-US" sz="4100" dirty="0">
                <a:solidFill>
                  <a:srgbClr val="FFFFFF"/>
                </a:solidFill>
              </a:rPr>
              <a:t> 배포완료</a:t>
            </a:r>
            <a:endParaRPr lang="en-US" altLang="ko-KR" sz="4100" dirty="0">
              <a:solidFill>
                <a:srgbClr val="FFFFFF"/>
              </a:solidFill>
            </a:endParaRP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E064A5-F795-48B2-B926-63CD3D38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751990"/>
            <a:ext cx="6112382" cy="33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10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693AB30-0B27-4C50-B8EE-1C14960C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100" dirty="0"/>
              <a:t>해당 </a:t>
            </a:r>
            <a:r>
              <a:rPr lang="en-US" altLang="ko-KR" sz="4100" dirty="0"/>
              <a:t>Contract</a:t>
            </a:r>
            <a:r>
              <a:rPr lang="ko-KR" altLang="en-US" sz="4100" dirty="0"/>
              <a:t>의 트랜잭션 확인</a:t>
            </a:r>
            <a:r>
              <a:rPr lang="en-US" altLang="ko-KR" sz="4100" dirty="0"/>
              <a:t>.</a:t>
            </a:r>
          </a:p>
        </p:txBody>
      </p:sp>
      <p:sp>
        <p:nvSpPr>
          <p:cNvPr id="144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D22ABF-D5F1-44BA-A519-FFE351924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899" b="2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8B0C9E77-50BF-4EBA-A14A-BEADCFD965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15" t="71725" r="36524" b="22630"/>
          <a:stretch/>
        </p:blipFill>
        <p:spPr>
          <a:xfrm>
            <a:off x="1094224" y="2131539"/>
            <a:ext cx="5041487" cy="40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3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5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7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9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52" name="Rectangle 351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3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693AB30-0B27-4C50-B8EE-1C14960C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400"/>
              <a:t>WEB</a:t>
            </a:r>
            <a:r>
              <a:rPr lang="ko-KR" altLang="en-US" sz="4400"/>
              <a:t>에서의 리뷰 작성</a:t>
            </a:r>
            <a:endParaRPr lang="en-US" altLang="ko-KR" sz="4400"/>
          </a:p>
        </p:txBody>
      </p: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56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7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0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5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7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2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A0AB993-15F5-40DC-9ED0-69477FBEB9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17" r="22765" b="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56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6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0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5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7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693AB30-0B27-4C50-B8EE-1C14960C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3700" dirty="0"/>
              <a:t>블록 생성 중</a:t>
            </a:r>
            <a:r>
              <a:rPr lang="en-US" altLang="ko-KR" sz="3700" dirty="0"/>
              <a:t>.</a:t>
            </a:r>
          </a:p>
        </p:txBody>
      </p:sp>
      <p:sp>
        <p:nvSpPr>
          <p:cNvPr id="191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7E7BE1-5278-4AD5-ADA4-4721FDACB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769" r="1" b="26012"/>
          <a:stretch/>
        </p:blipFill>
        <p:spPr>
          <a:xfrm>
            <a:off x="973635" y="951493"/>
            <a:ext cx="10266669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5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693AB30-0B27-4C50-B8EE-1C14960C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675" y="1113283"/>
            <a:ext cx="3856292" cy="2391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100" dirty="0"/>
              <a:t>블록 생성 완료</a:t>
            </a:r>
            <a:r>
              <a:rPr lang="en-US" altLang="ko-KR" sz="4100" dirty="0"/>
              <a:t>.</a:t>
            </a:r>
          </a:p>
        </p:txBody>
      </p:sp>
      <p:sp>
        <p:nvSpPr>
          <p:cNvPr id="197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BF5D00-D52E-468E-8DBF-E999CF4C50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222" b="1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17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6" name="Group 27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7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33" name="Rectangle 332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4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693AB30-0B27-4C50-B8EE-1C14960C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457" y="1064605"/>
            <a:ext cx="4643819" cy="1566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2800" dirty="0"/>
              <a:t>리뷰 등록 후 </a:t>
            </a:r>
            <a:r>
              <a:rPr lang="en-US" altLang="ko-KR" sz="2800" dirty="0"/>
              <a:t>, </a:t>
            </a:r>
            <a:br>
              <a:rPr lang="en-US" altLang="ko-KR" sz="2800" dirty="0"/>
            </a:br>
            <a:r>
              <a:rPr lang="ko-KR" altLang="en-US" sz="2800" dirty="0"/>
              <a:t>해당 </a:t>
            </a:r>
            <a:r>
              <a:rPr lang="en-US" altLang="ko-KR" sz="2800" dirty="0"/>
              <a:t>CONTRACT</a:t>
            </a:r>
            <a:r>
              <a:rPr lang="ko-KR" altLang="en-US" sz="2800" dirty="0"/>
              <a:t>에서  트랜잭션 확인</a:t>
            </a:r>
            <a:endParaRPr lang="en-US" altLang="ko-KR" sz="2800" dirty="0"/>
          </a:p>
        </p:txBody>
      </p: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37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8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9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1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1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6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8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393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8F4435A-AC49-4D5F-8A60-98EC917672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310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pic>
        <p:nvPicPr>
          <p:cNvPr id="391" name="그림 390">
            <a:extLst>
              <a:ext uri="{FF2B5EF4-FFF2-40B4-BE49-F238E27FC236}">
                <a16:creationId xmlns:a16="http://schemas.microsoft.com/office/drawing/2014/main" id="{BADC6829-D0A7-4B89-8E5A-EC2251B0DE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893" t="35040" r="31822" b="27886"/>
          <a:stretch/>
        </p:blipFill>
        <p:spPr>
          <a:xfrm>
            <a:off x="6629036" y="3616325"/>
            <a:ext cx="6830152" cy="323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7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3" name="Group 156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8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2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7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9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693AB30-0B27-4C50-B8EE-1C14960C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100" dirty="0"/>
              <a:t>작성된 리뷰 불러오기</a:t>
            </a:r>
            <a:r>
              <a:rPr lang="en-US" altLang="ko-KR" sz="4100" dirty="0"/>
              <a:t>.</a:t>
            </a:r>
          </a:p>
        </p:txBody>
      </p:sp>
      <p:sp>
        <p:nvSpPr>
          <p:cNvPr id="284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B99D97-8C43-4E71-9761-D4C840271C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r="12869" b="3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  <p:pic>
        <p:nvPicPr>
          <p:cNvPr id="270" name="그림 269">
            <a:extLst>
              <a:ext uri="{FF2B5EF4-FFF2-40B4-BE49-F238E27FC236}">
                <a16:creationId xmlns:a16="http://schemas.microsoft.com/office/drawing/2014/main" id="{0940C0E1-83CD-479C-A80C-047C3485D0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893" t="64835" r="45044" b="29119"/>
          <a:stretch/>
        </p:blipFill>
        <p:spPr>
          <a:xfrm>
            <a:off x="3369440" y="2487931"/>
            <a:ext cx="3966505" cy="44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2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ko-KR" altLang="en-US" sz="3200" b="1">
                <a:solidFill>
                  <a:srgbClr val="FFFFFF"/>
                </a:solidFill>
              </a:rPr>
              <a:t>프로젝트 동기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altLang="ko-KR" sz="1400" b="1">
              <a:solidFill>
                <a:srgbClr val="FFFFFF"/>
              </a:solidFill>
            </a:endParaRPr>
          </a:p>
          <a:p>
            <a:endParaRPr lang="en-US" altLang="ko-KR" sz="1400" b="1">
              <a:solidFill>
                <a:srgbClr val="FFFFFF"/>
              </a:solidFill>
            </a:endParaRPr>
          </a:p>
          <a:p>
            <a:endParaRPr lang="en-US" altLang="ko-KR" sz="1400" b="1">
              <a:solidFill>
                <a:srgbClr val="FFFFFF"/>
              </a:solidFill>
            </a:endParaRPr>
          </a:p>
          <a:p>
            <a:endParaRPr lang="en-US" altLang="ko-KR" sz="1400" b="1">
              <a:solidFill>
                <a:srgbClr val="FFFFFF"/>
              </a:solidFill>
            </a:endParaRPr>
          </a:p>
          <a:p>
            <a:endParaRPr lang="en-US" altLang="ko-KR" sz="1400" b="1">
              <a:solidFill>
                <a:srgbClr val="FFFFFF"/>
              </a:solidFill>
            </a:endParaRPr>
          </a:p>
          <a:p>
            <a:endParaRPr lang="en-US" altLang="ko-KR" sz="1400" b="1">
              <a:solidFill>
                <a:srgbClr val="FFFFFF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9FC010D-9BD4-419C-8803-815488AF9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10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9D8D27-5B7A-4D09-91A7-6824454C6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6834" y="4147458"/>
            <a:ext cx="6598331" cy="1317172"/>
          </a:xfrm>
        </p:spPr>
        <p:txBody>
          <a:bodyPr anchor="ctr">
            <a:normAutofit/>
          </a:bodyPr>
          <a:lstStyle/>
          <a:p>
            <a:r>
              <a:rPr lang="ko-KR" altLang="en-US" sz="3600" dirty="0"/>
              <a:t> 토큰 발급</a:t>
            </a:r>
            <a:r>
              <a:rPr lang="en-US" altLang="ko-KR" sz="3600" dirty="0"/>
              <a:t> CONTRACT</a:t>
            </a:r>
            <a:endParaRPr lang="ko-KR" altLang="en-US" sz="3600" dirty="0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7D7BE280-33CE-4856-8656-D550D837C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29" t="34388" r="11249" b="35695"/>
          <a:stretch/>
        </p:blipFill>
        <p:spPr>
          <a:xfrm>
            <a:off x="957525" y="740228"/>
            <a:ext cx="10276947" cy="2688772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4991156-0BC9-4C50-A079-78855C5F8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159" y="1179057"/>
            <a:ext cx="3348908" cy="102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73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C199F-DB1D-48D7-A60D-AB49C6D2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ERC-20 </a:t>
            </a:r>
            <a:r>
              <a:rPr lang="ko-KR" altLang="en-US" dirty="0"/>
              <a:t>토큰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99E54-86CD-4154-84D2-E0FD2CC2B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EIP(Ethereum Improvement Proposals) : </a:t>
            </a:r>
            <a:r>
              <a:rPr lang="ko-KR" altLang="en-US" dirty="0" err="1"/>
              <a:t>이더리움</a:t>
            </a:r>
            <a:r>
              <a:rPr lang="ko-KR" altLang="en-US" dirty="0"/>
              <a:t> 개선 제안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ERC(Ethereum Request for Comments) : EIP</a:t>
            </a:r>
            <a:r>
              <a:rPr lang="ko-KR" altLang="en-US" dirty="0"/>
              <a:t>의 </a:t>
            </a:r>
            <a:r>
              <a:rPr lang="en-US" altLang="ko-KR" dirty="0"/>
              <a:t>4</a:t>
            </a:r>
            <a:r>
              <a:rPr lang="ko-KR" altLang="en-US" dirty="0"/>
              <a:t>가지 범주 중에 토큰 표준에 대한 정의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ERC-20 : smart</a:t>
            </a:r>
            <a:r>
              <a:rPr lang="ko-KR" altLang="en-US" dirty="0"/>
              <a:t> </a:t>
            </a:r>
            <a:r>
              <a:rPr lang="en-US" altLang="ko-KR" dirty="0"/>
              <a:t>contract </a:t>
            </a:r>
            <a:r>
              <a:rPr lang="ko-KR" altLang="en-US" dirty="0"/>
              <a:t>상에서 토큰을 구현할 때 필요한 최소한의 </a:t>
            </a:r>
            <a:r>
              <a:rPr lang="en-US" altLang="ko-KR" dirty="0"/>
              <a:t>function</a:t>
            </a:r>
            <a:r>
              <a:rPr lang="ko-KR" altLang="en-US" dirty="0"/>
              <a:t>들을 추상화된 </a:t>
            </a:r>
            <a:r>
              <a:rPr lang="en-US" altLang="ko-KR" dirty="0"/>
              <a:t>function</a:t>
            </a:r>
            <a:r>
              <a:rPr lang="ko-KR" altLang="en-US" dirty="0"/>
              <a:t>들로 제공하는 </a:t>
            </a:r>
            <a:r>
              <a:rPr lang="en-US" altLang="ko-KR" dirty="0"/>
              <a:t>ERC</a:t>
            </a:r>
            <a:r>
              <a:rPr lang="ko-KR" altLang="en-US" dirty="0"/>
              <a:t>의 </a:t>
            </a:r>
            <a:r>
              <a:rPr lang="en-US" altLang="ko-KR" dirty="0"/>
              <a:t>20</a:t>
            </a:r>
            <a:r>
              <a:rPr lang="ko-KR" altLang="en-US" dirty="0"/>
              <a:t>번째 등록된 제안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688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69" name="Rectangle 168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0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34F43ED-A79E-42B0-A0D8-DE3A0FD33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945" y="3044348"/>
            <a:ext cx="3484880" cy="769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dirty="0"/>
              <a:t>ERC-20 </a:t>
            </a:r>
            <a:r>
              <a:rPr lang="ko-KR" altLang="en-US" sz="4800" dirty="0"/>
              <a:t>토큰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3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4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7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2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4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229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0FCC6BD1-C571-4398-AC24-D64431331A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0" b="3590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46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2C11D1E-AF30-4B0D-95E3-60553E5D8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4769" y="2685443"/>
            <a:ext cx="3084891" cy="1478570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REMIX</a:t>
            </a:r>
            <a:r>
              <a:rPr lang="ko-KR" altLang="en-US" sz="3200" dirty="0"/>
              <a:t>를 이용한 </a:t>
            </a:r>
            <a:r>
              <a:rPr lang="en-US" altLang="ko-KR" sz="3200" dirty="0"/>
              <a:t>ERC-20 Token</a:t>
            </a:r>
            <a:r>
              <a:rPr lang="ko-KR" altLang="en-US" sz="3200" dirty="0"/>
              <a:t> </a:t>
            </a:r>
            <a:r>
              <a:rPr lang="en-US" altLang="ko-KR" sz="3200" dirty="0"/>
              <a:t>contract</a:t>
            </a:r>
            <a:r>
              <a:rPr lang="ko-KR" altLang="en-US" sz="3200" dirty="0"/>
              <a:t> 배포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39AFC30-2F4B-4BAB-80EA-365AFA49B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3FD94811-2481-4551-A04C-5407162152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12" r="35529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03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BDC66B5-3415-4F53-B264-AEA16B3AF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723" y="2810365"/>
            <a:ext cx="2473860" cy="1478570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 err="1">
                <a:solidFill>
                  <a:srgbClr val="FFFFFF"/>
                </a:solidFill>
              </a:rPr>
              <a:t>Yamcoin</a:t>
            </a:r>
            <a:r>
              <a:rPr lang="en-US" altLang="ko-KR" sz="3200" dirty="0">
                <a:solidFill>
                  <a:srgbClr val="FFFFFF"/>
                </a:solidFill>
              </a:rPr>
              <a:t> contract </a:t>
            </a:r>
            <a:r>
              <a:rPr lang="ko-KR" altLang="en-US" sz="3200" dirty="0">
                <a:solidFill>
                  <a:srgbClr val="FFFFFF"/>
                </a:solidFill>
              </a:rPr>
              <a:t>배포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A7773F76-BA82-4705-8183-041832E15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707181"/>
            <a:ext cx="6844045" cy="343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98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8188DF-DC66-4A5E-8FB5-CE599C38D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altLang="ko-KR" sz="3200"/>
              <a:t>Yamcoin</a:t>
            </a:r>
            <a:endParaRPr lang="ko-KR" altLang="en-US" sz="32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78499FF-3115-4B4E-B0D6-51524619F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50" y="3068984"/>
            <a:ext cx="6051251" cy="139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/>
              <a:t>실제 </a:t>
            </a:r>
            <a:r>
              <a:rPr lang="en-US" altLang="ko-KR" sz="3600" dirty="0" err="1"/>
              <a:t>Ropsten</a:t>
            </a:r>
            <a:r>
              <a:rPr lang="en-US" altLang="ko-KR" sz="3600" dirty="0"/>
              <a:t> </a:t>
            </a:r>
            <a:r>
              <a:rPr lang="ko-KR" altLang="en-US" sz="3600" dirty="0"/>
              <a:t>테스트넷 상에서 </a:t>
            </a:r>
            <a:r>
              <a:rPr lang="en-US" sz="3600" dirty="0" err="1"/>
              <a:t>YamCoin</a:t>
            </a:r>
            <a:r>
              <a:rPr lang="ko-KR" altLang="en-US" sz="3600" dirty="0"/>
              <a:t>이 생성된 지갑</a:t>
            </a:r>
            <a:endParaRPr lang="en-US" sz="3600" dirty="0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54D34F3F-36FA-4A84-9865-3742D938B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325" y="618518"/>
            <a:ext cx="3329629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618789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EF5E1-98D0-41FE-88C5-826E4B27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Yamcoin</a:t>
            </a:r>
            <a:r>
              <a:rPr lang="en-US" altLang="ko-KR" dirty="0"/>
              <a:t> </a:t>
            </a:r>
            <a:r>
              <a:rPr lang="ko-KR" altLang="en-US" dirty="0"/>
              <a:t>전송 트랜잭션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53F725A-36C7-41D6-B755-0E67E71A7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3480" y="2249488"/>
            <a:ext cx="5601865" cy="3541712"/>
          </a:xfrm>
        </p:spPr>
      </p:pic>
    </p:spTree>
    <p:extLst>
      <p:ext uri="{BB962C8B-B14F-4D97-AF65-F5344CB8AC3E}">
        <p14:creationId xmlns:p14="http://schemas.microsoft.com/office/powerpoint/2010/main" val="3555077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720270F-E39C-4F20-9072-EABD3AE87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916" y="2810365"/>
            <a:ext cx="3301648" cy="147857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전송된 </a:t>
            </a:r>
            <a:r>
              <a:rPr lang="en-US" altLang="ko-KR" sz="3200" dirty="0" err="1"/>
              <a:t>Yamcoin</a:t>
            </a:r>
            <a:endParaRPr lang="ko-KR" altLang="en-US" sz="3200" dirty="0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380391A9-82A9-40BC-8FC8-66EA76B4F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315" y="618518"/>
            <a:ext cx="3301648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5" name="내용 개체 틀 4">
            <a:extLst>
              <a:ext uri="{FF2B5EF4-FFF2-40B4-BE49-F238E27FC236}">
                <a16:creationId xmlns:a16="http://schemas.microsoft.com/office/drawing/2014/main" id="{8363691D-CAD1-4F3E-B6C4-CC0CFA6CB7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600" t="74349" r="2059" b="19134"/>
          <a:stretch/>
        </p:blipFill>
        <p:spPr>
          <a:xfrm>
            <a:off x="4423053" y="648786"/>
            <a:ext cx="7768947" cy="49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6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ko-KR" altLang="en-US" sz="2800" b="1"/>
              <a:t>한이음</a:t>
            </a:r>
          </a:p>
        </p:txBody>
      </p:sp>
      <p:sp>
        <p:nvSpPr>
          <p:cNvPr id="150" name="Round Diagonal Corner Rectangle 11">
            <a:extLst>
              <a:ext uri="{FF2B5EF4-FFF2-40B4-BE49-F238E27FC236}">
                <a16:creationId xmlns:a16="http://schemas.microsoft.com/office/drawing/2014/main" id="{E704FA00-F5B1-4BF3-BFB2-F832D367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1A57FC44-2807-468A-BECF-7695BD4C71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77" t="13019" r="13503" b="11806"/>
          <a:stretch/>
        </p:blipFill>
        <p:spPr>
          <a:xfrm>
            <a:off x="1118988" y="2007999"/>
            <a:ext cx="2974328" cy="28365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CDCE2D-CD41-4325-A272-FDC0BBC43C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94"/>
          <a:stretch/>
        </p:blipFill>
        <p:spPr>
          <a:xfrm>
            <a:off x="4257042" y="2590892"/>
            <a:ext cx="2974328" cy="167075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altLang="ko-KR" sz="1800" b="1"/>
          </a:p>
          <a:p>
            <a:pPr marL="0" indent="0">
              <a:buNone/>
            </a:pPr>
            <a:endParaRPr lang="en-US" altLang="ko-KR" sz="1800" b="1"/>
          </a:p>
          <a:p>
            <a:r>
              <a:rPr lang="ko-KR" altLang="en-US" sz="1800" b="1"/>
              <a:t>멘토님과의 </a:t>
            </a:r>
            <a:r>
              <a:rPr lang="en-US" altLang="ko-KR" sz="1800" b="1"/>
              <a:t>KICK</a:t>
            </a:r>
            <a:r>
              <a:rPr lang="ko-KR" altLang="en-US" sz="1800" b="1"/>
              <a:t> </a:t>
            </a:r>
            <a:r>
              <a:rPr lang="en-US" altLang="ko-KR" sz="1800" b="1"/>
              <a:t>OFF</a:t>
            </a:r>
            <a:r>
              <a:rPr lang="ko-KR" altLang="en-US" sz="1800" b="1"/>
              <a:t> </a:t>
            </a:r>
            <a:r>
              <a:rPr lang="en-US" altLang="ko-KR" sz="1800" b="1"/>
              <a:t>MEETING</a:t>
            </a:r>
            <a:r>
              <a:rPr lang="ko-KR" altLang="en-US" sz="1800" b="1"/>
              <a:t> 완료</a:t>
            </a:r>
            <a:endParaRPr lang="en-US" altLang="ko-KR" sz="1800" b="1"/>
          </a:p>
          <a:p>
            <a:r>
              <a:rPr lang="ko-KR" altLang="en-US" sz="1800" b="1"/>
              <a:t>프로젝트 개설 승인완료</a:t>
            </a:r>
            <a:endParaRPr lang="en-US" altLang="ko-KR" sz="1800" b="1"/>
          </a:p>
        </p:txBody>
      </p:sp>
    </p:spTree>
    <p:extLst>
      <p:ext uri="{BB962C8B-B14F-4D97-AF65-F5344CB8AC3E}">
        <p14:creationId xmlns:p14="http://schemas.microsoft.com/office/powerpoint/2010/main" val="521539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ko-KR" altLang="en-US" b="1"/>
              <a:t>협업 및 일정 관리</a:t>
            </a:r>
          </a:p>
        </p:txBody>
      </p:sp>
      <p:sp>
        <p:nvSpPr>
          <p:cNvPr id="84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D76559-27B4-4154-9E5D-C5680CBAD3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80" r="-2" b="6013"/>
          <a:stretch/>
        </p:blipFill>
        <p:spPr>
          <a:xfrm>
            <a:off x="1118988" y="1196949"/>
            <a:ext cx="4635583" cy="21019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F55BC3-3B65-48EA-8992-BC3DD42EA2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7372"/>
          <a:stretch/>
        </p:blipFill>
        <p:spPr>
          <a:xfrm>
            <a:off x="1118988" y="3562151"/>
            <a:ext cx="4635583" cy="2103943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b="1"/>
          </a:p>
          <a:p>
            <a:r>
              <a:rPr lang="en-US" altLang="ko-KR" b="1"/>
              <a:t>Git/ </a:t>
            </a:r>
            <a:r>
              <a:rPr lang="en-US" altLang="ko-KR" b="1" err="1"/>
              <a:t>Github</a:t>
            </a:r>
            <a:endParaRPr lang="en-US" altLang="ko-KR" b="1"/>
          </a:p>
          <a:p>
            <a:r>
              <a:rPr lang="en-US" altLang="ko-KR" b="1"/>
              <a:t>Trello</a:t>
            </a:r>
          </a:p>
        </p:txBody>
      </p:sp>
    </p:spTree>
    <p:extLst>
      <p:ext uri="{BB962C8B-B14F-4D97-AF65-F5344CB8AC3E}">
        <p14:creationId xmlns:p14="http://schemas.microsoft.com/office/powerpoint/2010/main" val="136590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9D8D27-5B7A-4D09-91A7-6824454C6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6834" y="4147458"/>
            <a:ext cx="6598331" cy="1317172"/>
          </a:xfrm>
        </p:spPr>
        <p:txBody>
          <a:bodyPr anchor="ctr">
            <a:normAutofit/>
          </a:bodyPr>
          <a:lstStyle/>
          <a:p>
            <a:r>
              <a:rPr lang="ko-KR" altLang="en-US" sz="3600" dirty="0"/>
              <a:t> 현재 구현 상황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7D7BE280-33CE-4856-8656-D550D837C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29" t="34388" r="11249" b="35695"/>
          <a:stretch/>
        </p:blipFill>
        <p:spPr>
          <a:xfrm>
            <a:off x="957525" y="740228"/>
            <a:ext cx="10276947" cy="2688772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4101979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5B93A35-D29B-4635-B763-A4BAFBC59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ko-KR" altLang="en-US"/>
              <a:t>앞으로의 계획</a:t>
            </a:r>
            <a:endParaRPr lang="ko-KR" altLang="en-US" dirty="0"/>
          </a:p>
        </p:txBody>
      </p:sp>
      <p:graphicFrame>
        <p:nvGraphicFramePr>
          <p:cNvPr id="7" name="내용 개체 틀 2">
            <a:extLst>
              <a:ext uri="{FF2B5EF4-FFF2-40B4-BE49-F238E27FC236}">
                <a16:creationId xmlns:a16="http://schemas.microsoft.com/office/drawing/2014/main" id="{8033424D-8D98-479D-AFB7-3073FB0378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0764735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E22F1156-6C96-46A3-88D1-417FF3890250}"/>
              </a:ext>
            </a:extLst>
          </p:cNvPr>
          <p:cNvSpPr/>
          <p:nvPr/>
        </p:nvSpPr>
        <p:spPr>
          <a:xfrm rot="5400000">
            <a:off x="5428932" y="2867660"/>
            <a:ext cx="1330960" cy="1122680"/>
          </a:xfrm>
          <a:prstGeom prst="triangl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29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5B93A35-D29B-4635-B763-A4BAFBC59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ko-KR" altLang="en-US" dirty="0"/>
              <a:t>앞으로의 계획 </a:t>
            </a:r>
            <a:r>
              <a:rPr lang="en-US" altLang="ko-KR" dirty="0"/>
              <a:t>(Voting System)</a:t>
            </a:r>
            <a:endParaRPr lang="ko-KR" altLang="en-US" dirty="0"/>
          </a:p>
        </p:txBody>
      </p:sp>
      <p:graphicFrame>
        <p:nvGraphicFramePr>
          <p:cNvPr id="7" name="내용 개체 틀 2">
            <a:extLst>
              <a:ext uri="{FF2B5EF4-FFF2-40B4-BE49-F238E27FC236}">
                <a16:creationId xmlns:a16="http://schemas.microsoft.com/office/drawing/2014/main" id="{D3BA8E88-A094-42A6-9979-5B5EE8D212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3937024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6F5EDDC-AC91-4CCF-853E-CDE52CDF9A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9247" y="2768282"/>
            <a:ext cx="1159473" cy="11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34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9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43113" y="1122363"/>
            <a:ext cx="4527929" cy="4287836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6000"/>
              <a:t>감사합니다</a:t>
            </a:r>
            <a:r>
              <a:rPr lang="en-US" altLang="ko-KR" sz="6000"/>
              <a:t>.</a:t>
            </a:r>
            <a:endParaRPr lang="ko-KR" altLang="en-US" sz="60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1631" y="1122363"/>
            <a:ext cx="2816368" cy="4287834"/>
          </a:xfrm>
        </p:spPr>
        <p:txBody>
          <a:bodyPr anchor="ctr">
            <a:normAutofit/>
          </a:bodyPr>
          <a:lstStyle/>
          <a:p>
            <a:r>
              <a:rPr lang="en-US" altLang="ko-KR" sz="2400" b="1"/>
              <a:t>201610880 </a:t>
            </a:r>
            <a:r>
              <a:rPr lang="ko-KR" altLang="en-US" sz="2400" b="1"/>
              <a:t>김은석</a:t>
            </a:r>
            <a:endParaRPr lang="en-US" altLang="ko-KR" sz="2400" b="1"/>
          </a:p>
          <a:p>
            <a:r>
              <a:rPr lang="en-US" altLang="ko-KR" sz="2400" b="1"/>
              <a:t>201414840 </a:t>
            </a:r>
            <a:r>
              <a:rPr lang="ko-KR" altLang="en-US" sz="2400" b="1"/>
              <a:t>정윤성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563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9D8D27-5B7A-4D09-91A7-6824454C6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6834" y="4147458"/>
            <a:ext cx="6598331" cy="1317172"/>
          </a:xfrm>
        </p:spPr>
        <p:txBody>
          <a:bodyPr anchor="ctr">
            <a:normAutofit/>
          </a:bodyPr>
          <a:lstStyle/>
          <a:p>
            <a:r>
              <a:rPr lang="ko-KR" altLang="en-US" sz="3600" dirty="0"/>
              <a:t> 리뷰 </a:t>
            </a:r>
            <a:r>
              <a:rPr lang="ko-KR" altLang="en-US" sz="3600" dirty="0" err="1"/>
              <a:t>컨트랙트</a:t>
            </a:r>
            <a:endParaRPr lang="ko-KR" altLang="en-US" sz="3600" dirty="0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7D7BE280-33CE-4856-8656-D550D837C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29" t="34388" r="11249" b="35695"/>
          <a:stretch/>
        </p:blipFill>
        <p:spPr>
          <a:xfrm>
            <a:off x="957525" y="740228"/>
            <a:ext cx="10276947" cy="2688772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49B8BA-9951-4D54-AF02-05A15C27A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69" t="34388" r="57581" b="61478"/>
          <a:stretch/>
        </p:blipFill>
        <p:spPr>
          <a:xfrm>
            <a:off x="2796834" y="1979749"/>
            <a:ext cx="1238138" cy="371566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07389B9-9FE4-4BE7-9A99-7BFFC65F7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322" y="2213811"/>
            <a:ext cx="3118585" cy="8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8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92D5A9-F345-412B-AD7B-B6A41492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403" y="73648"/>
            <a:ext cx="3963194" cy="613382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리뷰 작성</a:t>
            </a:r>
            <a:r>
              <a:rPr lang="en-US" altLang="ko-KR" sz="3200" dirty="0"/>
              <a:t>, </a:t>
            </a:r>
            <a:r>
              <a:rPr lang="ko-KR" altLang="en-US" sz="3200" dirty="0"/>
              <a:t>등록</a:t>
            </a:r>
            <a:r>
              <a:rPr lang="en-US" altLang="ko-KR" sz="3200" dirty="0"/>
              <a:t>, </a:t>
            </a:r>
            <a:r>
              <a:rPr lang="ko-KR" altLang="en-US" sz="3200" dirty="0"/>
              <a:t>확인</a:t>
            </a:r>
          </a:p>
        </p:txBody>
      </p:sp>
      <p:pic>
        <p:nvPicPr>
          <p:cNvPr id="4" name="온라인 미디어 3" title="￬ﾻﾨ￭ﾊﾸ￫ﾞﾙ￫ﾰﾰ￭ﾏﾬ,￫ﾦﾬ￫ﾷﾰ￬ﾞﾑ￬ﾄﾱ, ￫ﾦﾬ￫ﾷﾰ ￫ﾶﾈ￫ﾟﾬ￬ﾘﾤ￪ﾸﾰ">
            <a:hlinkClick r:id="" action="ppaction://media"/>
            <a:extLst>
              <a:ext uri="{FF2B5EF4-FFF2-40B4-BE49-F238E27FC236}">
                <a16:creationId xmlns:a16="http://schemas.microsoft.com/office/drawing/2014/main" id="{76E5EFBD-2ACF-4DE5-BEC8-6314757D55C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03228" y="687030"/>
            <a:ext cx="10415672" cy="585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60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A55FC-C879-4F6C-84CA-1B36AFB20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836" y="232288"/>
            <a:ext cx="3496327" cy="894328"/>
          </a:xfrm>
        </p:spPr>
        <p:txBody>
          <a:bodyPr/>
          <a:lstStyle/>
          <a:p>
            <a:r>
              <a:rPr lang="en-US" altLang="ko-KR" dirty="0"/>
              <a:t>DAPP </a:t>
            </a:r>
            <a:r>
              <a:rPr lang="ko-KR" altLang="en-US" dirty="0"/>
              <a:t>구조도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618DF10-9ACC-4E86-9041-763E78F34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249487"/>
            <a:ext cx="19643664" cy="63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4FDB08D-8630-48E7-B0C4-EED03447F117}"/>
              </a:ext>
            </a:extLst>
          </p:cNvPr>
          <p:cNvGrpSpPr/>
          <p:nvPr/>
        </p:nvGrpSpPr>
        <p:grpSpPr>
          <a:xfrm>
            <a:off x="1561530" y="1126616"/>
            <a:ext cx="9068937" cy="5102112"/>
            <a:chOff x="1523885" y="1202797"/>
            <a:chExt cx="9068937" cy="5102112"/>
          </a:xfrm>
        </p:grpSpPr>
        <p:pic>
          <p:nvPicPr>
            <p:cNvPr id="1025" name="_x224136552" descr="EMB000064e83845">
              <a:extLst>
                <a:ext uri="{FF2B5EF4-FFF2-40B4-BE49-F238E27FC236}">
                  <a16:creationId xmlns:a16="http://schemas.microsoft.com/office/drawing/2014/main" id="{BB159C4B-F3DF-4E40-999D-45EB049BB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885" y="1202797"/>
              <a:ext cx="9068937" cy="510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_x224136552" descr="EMB000064e83845">
              <a:extLst>
                <a:ext uri="{FF2B5EF4-FFF2-40B4-BE49-F238E27FC236}">
                  <a16:creationId xmlns:a16="http://schemas.microsoft.com/office/drawing/2014/main" id="{BD995FDD-651A-40FB-87AA-C546C55E27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4" t="35961" r="66704" b="56074"/>
            <a:stretch/>
          </p:blipFill>
          <p:spPr bwMode="auto">
            <a:xfrm>
              <a:off x="2412999" y="2827709"/>
              <a:ext cx="1540151" cy="1189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_x224136552" descr="EMB000064e83845">
              <a:extLst>
                <a:ext uri="{FF2B5EF4-FFF2-40B4-BE49-F238E27FC236}">
                  <a16:creationId xmlns:a16="http://schemas.microsoft.com/office/drawing/2014/main" id="{320EAB61-D242-4F7D-A999-A98921CE01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6" t="26369" r="79893" b="65037"/>
            <a:stretch/>
          </p:blipFill>
          <p:spPr bwMode="auto">
            <a:xfrm>
              <a:off x="2837315" y="3315364"/>
              <a:ext cx="519764" cy="438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_x224136552" descr="EMB000064e83845">
              <a:extLst>
                <a:ext uri="{FF2B5EF4-FFF2-40B4-BE49-F238E27FC236}">
                  <a16:creationId xmlns:a16="http://schemas.microsoft.com/office/drawing/2014/main" id="{BFF3F279-DE4C-4B92-89D6-C6C4D21C74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82" t="26369" r="79893" b="68563"/>
            <a:stretch/>
          </p:blipFill>
          <p:spPr bwMode="auto">
            <a:xfrm>
              <a:off x="3023237" y="2536378"/>
              <a:ext cx="319673" cy="1070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37925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ko-KR" altLang="en-US" sz="5400" b="1" dirty="0"/>
              <a:t>개발 도구</a:t>
            </a:r>
          </a:p>
        </p:txBody>
      </p:sp>
      <p:sp>
        <p:nvSpPr>
          <p:cNvPr id="22" name="Round Diagonal Corner Rectangle 11">
            <a:extLst>
              <a:ext uri="{FF2B5EF4-FFF2-40B4-BE49-F238E27FC236}">
                <a16:creationId xmlns:a16="http://schemas.microsoft.com/office/drawing/2014/main" id="{3980D26E-23EC-408B-A278-581293030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FBD6CA-3690-4A51-9903-64ED143E5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88" y="1434434"/>
            <a:ext cx="2974328" cy="16135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6B5174-105C-413D-A9E4-0B704E784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988" y="4181727"/>
            <a:ext cx="2974328" cy="8551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F26DA8-065B-4689-8C55-37C61930F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042" y="1947777"/>
            <a:ext cx="2974328" cy="2956984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altLang="ko-KR" sz="1800" b="1" dirty="0"/>
          </a:p>
          <a:p>
            <a:endParaRPr lang="en-US" altLang="ko-KR" sz="1800" b="1" dirty="0"/>
          </a:p>
          <a:p>
            <a:endParaRPr lang="en-US" altLang="ko-KR" sz="1800" b="1" dirty="0"/>
          </a:p>
          <a:p>
            <a:endParaRPr lang="en-US" altLang="ko-KR" sz="1800" b="1" dirty="0"/>
          </a:p>
          <a:p>
            <a:endParaRPr lang="en-US" altLang="ko-KR" sz="1800" b="1" dirty="0"/>
          </a:p>
          <a:p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242752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E9518-8E40-40D4-9303-078C8D764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ko-KR" dirty="0"/>
              <a:t>SMART CONTRACT</a:t>
            </a:r>
            <a:endParaRPr lang="ko-KR" altLang="en-US" dirty="0"/>
          </a:p>
        </p:txBody>
      </p:sp>
      <p:pic>
        <p:nvPicPr>
          <p:cNvPr id="53" name="Graphic 6">
            <a:extLst>
              <a:ext uri="{FF2B5EF4-FFF2-40B4-BE49-F238E27FC236}">
                <a16:creationId xmlns:a16="http://schemas.microsoft.com/office/drawing/2014/main" id="{05DA7947-3133-495F-BE20-B8EBB9793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411" y="2277013"/>
            <a:ext cx="3494597" cy="34945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582456A0-2F04-43C7-BC48-EB376241D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SOLIDITY </a:t>
            </a:r>
            <a:r>
              <a:rPr lang="ko-KR" altLang="en-US" dirty="0"/>
              <a:t>로 제작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리뷰 정보를 담고있는 구조체를 지님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b="1" dirty="0"/>
              <a:t>리뷰를 체인에 저장하는 </a:t>
            </a:r>
            <a:r>
              <a:rPr lang="en-US" altLang="ko-KR" b="1" dirty="0"/>
              <a:t>Function, </a:t>
            </a:r>
            <a:br>
              <a:rPr lang="en-US" altLang="ko-KR" b="1" dirty="0"/>
            </a:br>
            <a:r>
              <a:rPr lang="ko-KR" altLang="en-US" b="1" dirty="0"/>
              <a:t>리뷰를  체인에서 불러오는 </a:t>
            </a:r>
            <a:r>
              <a:rPr lang="en-US" altLang="ko-KR" b="1" dirty="0"/>
              <a:t>Function</a:t>
            </a:r>
            <a:r>
              <a:rPr lang="ko-KR" altLang="en-US" b="1" dirty="0"/>
              <a:t>으로 구성 되어있음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4631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8CD9F8-9FB9-4FC0-A671-C2EA0ED12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ko-KR"/>
              <a:t>WEB , SERVER</a:t>
            </a:r>
            <a:endParaRPr lang="ko-KR" altLang="en-US"/>
          </a:p>
        </p:txBody>
      </p:sp>
      <p:pic>
        <p:nvPicPr>
          <p:cNvPr id="101" name="Graphic 64">
            <a:extLst>
              <a:ext uri="{FF2B5EF4-FFF2-40B4-BE49-F238E27FC236}">
                <a16:creationId xmlns:a16="http://schemas.microsoft.com/office/drawing/2014/main" id="{E3AC9762-22E9-4382-A830-CF15B92C1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203" y="2249487"/>
            <a:ext cx="3549650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2" name="내용 개체 틀 2">
            <a:extLst>
              <a:ext uri="{FF2B5EF4-FFF2-40B4-BE49-F238E27FC236}">
                <a16:creationId xmlns:a16="http://schemas.microsoft.com/office/drawing/2014/main" id="{930E126F-2D25-4327-8174-ED141AA76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2095" y="1917700"/>
            <a:ext cx="5895215" cy="443230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dirty="0"/>
              <a:t>JSON </a:t>
            </a:r>
            <a:r>
              <a:rPr lang="ko-KR" altLang="en-US" sz="2000" dirty="0"/>
              <a:t>파일로부터</a:t>
            </a:r>
            <a:r>
              <a:rPr lang="en-US" altLang="ko-KR" sz="2000" dirty="0"/>
              <a:t>, </a:t>
            </a:r>
            <a:r>
              <a:rPr lang="ko-KR" altLang="en-US" sz="2000" dirty="0"/>
              <a:t>가게의 정보를 </a:t>
            </a:r>
            <a:r>
              <a:rPr lang="ko-KR" altLang="en-US" sz="2000" dirty="0" err="1"/>
              <a:t>읽어옴</a:t>
            </a:r>
            <a:r>
              <a:rPr lang="en-US" altLang="ko-KR" sz="2000" dirty="0"/>
              <a:t>.</a:t>
            </a:r>
          </a:p>
          <a:p>
            <a:pPr>
              <a:lnSpc>
                <a:spcPct val="110000"/>
              </a:lnSpc>
            </a:pPr>
            <a:endParaRPr lang="en-US" altLang="ko-KR" sz="2000" dirty="0"/>
          </a:p>
          <a:p>
            <a:pPr>
              <a:lnSpc>
                <a:spcPct val="110000"/>
              </a:lnSpc>
            </a:pPr>
            <a:r>
              <a:rPr lang="ko-KR" altLang="en-US" sz="2000" dirty="0"/>
              <a:t>유저로부터</a:t>
            </a:r>
            <a:r>
              <a:rPr lang="en-US" altLang="ko-KR" sz="2000" dirty="0"/>
              <a:t>, </a:t>
            </a:r>
            <a:r>
              <a:rPr lang="ko-KR" altLang="en-US" sz="2000" dirty="0"/>
              <a:t>리뷰를 입력 받아 </a:t>
            </a:r>
            <a:br>
              <a:rPr lang="en-US" altLang="ko-KR" sz="2000" dirty="0"/>
            </a:br>
            <a:r>
              <a:rPr lang="en-US" altLang="ko-KR" sz="2000" dirty="0"/>
              <a:t>CONTRACT</a:t>
            </a:r>
            <a:r>
              <a:rPr lang="ko-KR" altLang="en-US" sz="2000" dirty="0"/>
              <a:t>에 입력함</a:t>
            </a:r>
            <a:r>
              <a:rPr lang="en-US" altLang="ko-KR" sz="2000" dirty="0"/>
              <a:t>.</a:t>
            </a:r>
          </a:p>
          <a:p>
            <a:pPr>
              <a:lnSpc>
                <a:spcPct val="110000"/>
              </a:lnSpc>
            </a:pPr>
            <a:endParaRPr lang="en-US" altLang="ko-KR" sz="2000" dirty="0"/>
          </a:p>
          <a:p>
            <a:pPr>
              <a:lnSpc>
                <a:spcPct val="110000"/>
              </a:lnSpc>
            </a:pPr>
            <a:r>
              <a:rPr lang="ko-KR" altLang="en-US" sz="2000" dirty="0"/>
              <a:t>리뷰를 불러올 경우에는 </a:t>
            </a:r>
            <a:br>
              <a:rPr lang="en-US" altLang="ko-KR" sz="2000" dirty="0"/>
            </a:br>
            <a:r>
              <a:rPr lang="en-US" altLang="ko-KR" sz="2000" dirty="0"/>
              <a:t>CONTRACT</a:t>
            </a:r>
            <a:r>
              <a:rPr lang="ko-KR" altLang="en-US" sz="2000" dirty="0"/>
              <a:t>로부터 </a:t>
            </a:r>
            <a:r>
              <a:rPr lang="en-US" altLang="ko-KR" sz="2000" dirty="0"/>
              <a:t>DATA</a:t>
            </a:r>
            <a:r>
              <a:rPr lang="ko-KR" altLang="en-US" sz="2000" dirty="0"/>
              <a:t>를 읽어 옴</a:t>
            </a:r>
            <a:r>
              <a:rPr lang="en-US" altLang="ko-KR" sz="2000" dirty="0"/>
              <a:t>.</a:t>
            </a:r>
          </a:p>
          <a:p>
            <a:pPr>
              <a:lnSpc>
                <a:spcPct val="110000"/>
              </a:lnSpc>
            </a:pPr>
            <a:endParaRPr lang="en-US" altLang="ko-KR" sz="2000" dirty="0"/>
          </a:p>
          <a:p>
            <a:pPr>
              <a:lnSpc>
                <a:spcPct val="110000"/>
              </a:lnSpc>
            </a:pPr>
            <a:r>
              <a:rPr lang="ko-KR" altLang="en-US" sz="2000" dirty="0"/>
              <a:t>서버는 </a:t>
            </a:r>
            <a:r>
              <a:rPr lang="en-US" altLang="ko-KR" sz="2000" dirty="0"/>
              <a:t>Lite server</a:t>
            </a:r>
            <a:r>
              <a:rPr lang="ko-KR" altLang="en-US" sz="2000" dirty="0"/>
              <a:t>를 이용함</a:t>
            </a:r>
          </a:p>
        </p:txBody>
      </p:sp>
    </p:spTree>
    <p:extLst>
      <p:ext uri="{BB962C8B-B14F-4D97-AF65-F5344CB8AC3E}">
        <p14:creationId xmlns:p14="http://schemas.microsoft.com/office/powerpoint/2010/main" val="22489144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</Words>
  <Application>Microsoft Office PowerPoint</Application>
  <PresentationFormat>와이드스크린</PresentationFormat>
  <Paragraphs>92</Paragraphs>
  <Slides>32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맑은 고딕</vt:lpstr>
      <vt:lpstr>Arial</vt:lpstr>
      <vt:lpstr>Tw Cen MT</vt:lpstr>
      <vt:lpstr>회로</vt:lpstr>
      <vt:lpstr>Yamconomy</vt:lpstr>
      <vt:lpstr>프로젝트 동기</vt:lpstr>
      <vt:lpstr>PowerPoint 프레젠테이션</vt:lpstr>
      <vt:lpstr>PowerPoint 프레젠테이션</vt:lpstr>
      <vt:lpstr>리뷰 작성, 등록, 확인</vt:lpstr>
      <vt:lpstr>DAPP 구조도</vt:lpstr>
      <vt:lpstr>개발 도구</vt:lpstr>
      <vt:lpstr>SMART CONTRACT</vt:lpstr>
      <vt:lpstr>WEB , SERVER</vt:lpstr>
      <vt:lpstr>테스트, 개발 환경</vt:lpstr>
      <vt:lpstr>REMIX를 이용한  ROPSTEN SERVER ( 실제 TEST NET ) 으로의 배포.</vt:lpstr>
      <vt:lpstr>CONTRACT 배포</vt:lpstr>
      <vt:lpstr>CONTRACT 배포완료</vt:lpstr>
      <vt:lpstr>해당 Contract의 트랜잭션 확인.</vt:lpstr>
      <vt:lpstr>WEB에서의 리뷰 작성</vt:lpstr>
      <vt:lpstr>블록 생성 중.</vt:lpstr>
      <vt:lpstr>블록 생성 완료.</vt:lpstr>
      <vt:lpstr>리뷰 등록 후 ,  해당 CONTRACT에서  트랜잭션 확인</vt:lpstr>
      <vt:lpstr>작성된 리뷰 불러오기.</vt:lpstr>
      <vt:lpstr>PowerPoint 프레젠테이션</vt:lpstr>
      <vt:lpstr>ERC-20 토큰</vt:lpstr>
      <vt:lpstr>ERC-20 토큰</vt:lpstr>
      <vt:lpstr>REMIX를 이용한 ERC-20 Token contract 배포</vt:lpstr>
      <vt:lpstr>Yamcoin contract 배포</vt:lpstr>
      <vt:lpstr>Yamcoin</vt:lpstr>
      <vt:lpstr>Yamcoin 전송 트랜잭션</vt:lpstr>
      <vt:lpstr>전송된 Yamcoin</vt:lpstr>
      <vt:lpstr>한이음</vt:lpstr>
      <vt:lpstr>협업 및 일정 관리</vt:lpstr>
      <vt:lpstr>앞으로의 계획</vt:lpstr>
      <vt:lpstr>앞으로의 계획 (Voting System)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Yamconomy</dc:title>
  <dc:creator>Yoon Sung Jung</dc:creator>
  <cp:lastModifiedBy>Yoon Sung Jung</cp:lastModifiedBy>
  <cp:revision>1</cp:revision>
  <dcterms:created xsi:type="dcterms:W3CDTF">2019-04-29T01:27:24Z</dcterms:created>
  <dcterms:modified xsi:type="dcterms:W3CDTF">2019-04-29T01:27:46Z</dcterms:modified>
</cp:coreProperties>
</file>